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113" d="100"/>
          <a:sy n="113" d="100"/>
        </p:scale>
        <p:origin x="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_rels/data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ata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ata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ata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_rels/data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s>
</file>

<file path=ppt/diagrams/_rels/drawing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s>
</file>

<file path=ppt/diagrams/_rels/drawing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25CC8-9B32-48BF-A7BA-0321B01C019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64038259-7A18-4112-A7DC-5165863CD033}">
      <dgm:prSet phldrT="[テキスト]" custT="1"/>
      <dgm:spPr/>
      <dgm:t>
        <a:bodyPr/>
        <a:lstStyle/>
        <a:p>
          <a:r>
            <a:rPr kumimoji="1" lang="ja-JP" altLang="en-US" sz="2400" b="1" dirty="0"/>
            <a:t>ぞう列車がやってきた　カラー・スタンダード　</a:t>
          </a:r>
          <a:r>
            <a:rPr kumimoji="1" lang="en-US" altLang="ja-JP" sz="2400" b="1" dirty="0"/>
            <a:t>78</a:t>
          </a:r>
          <a:r>
            <a:rPr kumimoji="1" lang="ja-JP" altLang="en-US" sz="2400" b="1" dirty="0"/>
            <a:t>分</a:t>
          </a:r>
          <a:endParaRPr kumimoji="1" lang="en-US" altLang="ja-JP" sz="2400" b="1" dirty="0"/>
        </a:p>
        <a:p>
          <a:r>
            <a:rPr kumimoji="1" lang="ja-JP" altLang="en-US" sz="1600" b="1" dirty="0"/>
            <a:t>原作　小出隆司　作画監督　北崎正浩　アニメーション監督　吉田健二郎</a:t>
          </a:r>
          <a:endParaRPr kumimoji="1" lang="en-US" altLang="ja-JP" sz="1600" b="1" dirty="0"/>
        </a:p>
        <a:p>
          <a:r>
            <a:rPr kumimoji="1" lang="ja-JP" altLang="en-US" sz="1600" b="1" dirty="0"/>
            <a:t>長編アニメーション「ぞう列車がやってきた」は、戦争から象を守り抜いた人々の勇気を子ども達の視点から描くとともに、夢も希望もなくした戦後、「象を観たい」</a:t>
          </a:r>
          <a:r>
            <a:rPr kumimoji="1" lang="en-US" altLang="ja-JP" sz="1600" b="1" dirty="0"/>
            <a:t>｢</a:t>
          </a:r>
          <a:r>
            <a:rPr kumimoji="1" lang="ja-JP" altLang="en-US" sz="1600" b="1" dirty="0"/>
            <a:t>象に会いたい」という東京の子どもたちが「平和」の象徴として「ぞう列車」を走らせるまでを描きます。象の命を守った人々のあたたかい心が伝わる感動の実話物語です。</a:t>
          </a:r>
        </a:p>
      </dgm:t>
    </dgm:pt>
    <dgm:pt modelId="{BBEDF890-3BB5-4115-A75F-380067F8BDDA}" type="parTrans" cxnId="{6163212C-AFD0-49EF-8A27-F374995C83D1}">
      <dgm:prSet/>
      <dgm:spPr/>
      <dgm:t>
        <a:bodyPr/>
        <a:lstStyle/>
        <a:p>
          <a:endParaRPr kumimoji="1" lang="ja-JP" altLang="en-US"/>
        </a:p>
      </dgm:t>
    </dgm:pt>
    <dgm:pt modelId="{3E1537BD-97B8-4AFB-98C6-DA5C6CEEC2D5}" type="sibTrans" cxnId="{6163212C-AFD0-49EF-8A27-F374995C83D1}">
      <dgm:prSet/>
      <dgm:spPr/>
      <dgm:t>
        <a:bodyPr/>
        <a:lstStyle/>
        <a:p>
          <a:endParaRPr kumimoji="1" lang="ja-JP" altLang="en-US"/>
        </a:p>
      </dgm:t>
    </dgm:pt>
    <dgm:pt modelId="{F5510DCA-87AD-414B-AB50-81AD4B3DA367}">
      <dgm:prSet phldrT="[テキスト]" phldr="1"/>
      <dgm:spPr/>
      <dgm:t>
        <a:bodyPr/>
        <a:lstStyle/>
        <a:p>
          <a:endParaRPr kumimoji="1" lang="ja-JP" altLang="en-US" sz="1500" dirty="0"/>
        </a:p>
      </dgm:t>
    </dgm:pt>
    <dgm:pt modelId="{77007FFB-6365-4E7A-AD3A-AA03608989FB}" type="parTrans" cxnId="{E15D5D3E-C720-4441-AAB0-7C51990A0ED8}">
      <dgm:prSet/>
      <dgm:spPr/>
      <dgm:t>
        <a:bodyPr/>
        <a:lstStyle/>
        <a:p>
          <a:endParaRPr kumimoji="1" lang="ja-JP" altLang="en-US"/>
        </a:p>
      </dgm:t>
    </dgm:pt>
    <dgm:pt modelId="{6AD87A19-F6C6-41A8-9ACD-906D2A191FB4}" type="sibTrans" cxnId="{E15D5D3E-C720-4441-AAB0-7C51990A0ED8}">
      <dgm:prSet/>
      <dgm:spPr/>
      <dgm:t>
        <a:bodyPr/>
        <a:lstStyle/>
        <a:p>
          <a:endParaRPr kumimoji="1" lang="ja-JP" altLang="en-US"/>
        </a:p>
      </dgm:t>
    </dgm:pt>
    <dgm:pt modelId="{1F00FFA5-77A9-4D2F-82F1-EEA89AA2C63F}">
      <dgm:prSet phldrT="[テキスト]" phldr="1"/>
      <dgm:spPr/>
      <dgm:t>
        <a:bodyPr/>
        <a:lstStyle/>
        <a:p>
          <a:endParaRPr kumimoji="1" lang="ja-JP" altLang="en-US" sz="1500"/>
        </a:p>
      </dgm:t>
    </dgm:pt>
    <dgm:pt modelId="{2863F886-1F94-486C-9A69-19708814C699}" type="parTrans" cxnId="{D089A1BE-F0DE-4A97-8659-536FC61CAB15}">
      <dgm:prSet/>
      <dgm:spPr/>
      <dgm:t>
        <a:bodyPr/>
        <a:lstStyle/>
        <a:p>
          <a:endParaRPr kumimoji="1" lang="ja-JP" altLang="en-US"/>
        </a:p>
      </dgm:t>
    </dgm:pt>
    <dgm:pt modelId="{6C50AF34-D584-4659-8155-1CA34156B757}" type="sibTrans" cxnId="{D089A1BE-F0DE-4A97-8659-536FC61CAB15}">
      <dgm:prSet/>
      <dgm:spPr/>
      <dgm:t>
        <a:bodyPr/>
        <a:lstStyle/>
        <a:p>
          <a:endParaRPr kumimoji="1" lang="ja-JP" altLang="en-US"/>
        </a:p>
      </dgm:t>
    </dgm:pt>
    <dgm:pt modelId="{4409E9D3-0AEB-4B90-AF6C-FB61F50B40F9}">
      <dgm:prSet phldrT="[テキスト]" custT="1"/>
      <dgm:spPr/>
      <dgm:t>
        <a:bodyPr/>
        <a:lstStyle/>
        <a:p>
          <a:pPr>
            <a:spcAft>
              <a:spcPts val="0"/>
            </a:spcAft>
          </a:pPr>
          <a:r>
            <a:rPr kumimoji="1" lang="en-US" altLang="ja-JP" sz="2400" i="1" dirty="0"/>
            <a:t>SOS</a:t>
          </a:r>
          <a:r>
            <a:rPr kumimoji="1" lang="ja-JP" altLang="en-US" sz="2400" dirty="0"/>
            <a:t>　</a:t>
          </a:r>
          <a:r>
            <a:rPr kumimoji="1" lang="ja-JP" altLang="en-US" sz="2400" b="1" dirty="0"/>
            <a:t>こちら地球　</a:t>
          </a:r>
          <a:r>
            <a:rPr kumimoji="1" lang="ja-JP" altLang="en-US" sz="1800" b="1" dirty="0"/>
            <a:t>ファンタジックなメルヘンの中で平和をうたう　カラー・スタンダード　</a:t>
          </a:r>
          <a:r>
            <a:rPr kumimoji="1" lang="en-US" altLang="ja-JP" sz="1800" b="1" dirty="0"/>
            <a:t>70</a:t>
          </a:r>
          <a:r>
            <a:rPr kumimoji="1" lang="ja-JP" altLang="en-US" sz="1800" b="1" dirty="0"/>
            <a:t>分</a:t>
          </a:r>
          <a:endParaRPr kumimoji="1" lang="en-US" altLang="ja-JP" sz="1800" b="1" dirty="0"/>
        </a:p>
        <a:p>
          <a:pPr>
            <a:spcAft>
              <a:spcPts val="0"/>
            </a:spcAft>
          </a:pPr>
          <a:r>
            <a:rPr kumimoji="1" lang="ja-JP" altLang="en-US" sz="1600" b="1" dirty="0"/>
            <a:t>原案　エーリヒ・ケストナー　監督　河野秋和</a:t>
          </a:r>
        </a:p>
      </dgm:t>
    </dgm:pt>
    <dgm:pt modelId="{CC2698AF-444E-4A2F-91FF-7D72321AA433}" type="parTrans" cxnId="{9AA690B6-5A51-4FB3-BCD5-2ECF29B2E8D3}">
      <dgm:prSet/>
      <dgm:spPr/>
      <dgm:t>
        <a:bodyPr/>
        <a:lstStyle/>
        <a:p>
          <a:endParaRPr kumimoji="1" lang="ja-JP" altLang="en-US"/>
        </a:p>
      </dgm:t>
    </dgm:pt>
    <dgm:pt modelId="{488027CA-920D-4CF6-B2C2-4A89A17A3717}" type="sibTrans" cxnId="{9AA690B6-5A51-4FB3-BCD5-2ECF29B2E8D3}">
      <dgm:prSet/>
      <dgm:spPr/>
      <dgm:t>
        <a:bodyPr/>
        <a:lstStyle/>
        <a:p>
          <a:endParaRPr kumimoji="1" lang="ja-JP" altLang="en-US"/>
        </a:p>
      </dgm:t>
    </dgm:pt>
    <dgm:pt modelId="{978631B7-0C53-4447-8672-EB353FD1EF35}">
      <dgm:prSet phldrT="[テキスト]" custT="1"/>
      <dgm:spPr/>
      <dgm:t>
        <a:bodyPr/>
        <a:lstStyle/>
        <a:p>
          <a:pPr>
            <a:spcAft>
              <a:spcPct val="15000"/>
            </a:spcAft>
          </a:pPr>
          <a:r>
            <a:rPr kumimoji="1" lang="ja-JP" altLang="en-US" sz="1600" b="0" dirty="0"/>
            <a:t>原案となったエーリヒ・ケストナーの「どうぶつ会議」は第二次世界大戦後の１９４９年に書かれたものです。戦争中、反戦作家として苦しい体験をしたケストナーは、再び戦争が起き自然が破壊されないことを願い、「どうぶつ会議」を書きました。この作品は「飛ぶ教室」などとともに今も世界中の子どもたちに親しまれています。</a:t>
          </a:r>
        </a:p>
      </dgm:t>
    </dgm:pt>
    <dgm:pt modelId="{0F8FB03E-6243-42F5-9EF4-98C869B9A175}" type="parTrans" cxnId="{0AD55BFA-FC8C-4732-A43A-40359DAE69A6}">
      <dgm:prSet/>
      <dgm:spPr/>
      <dgm:t>
        <a:bodyPr/>
        <a:lstStyle/>
        <a:p>
          <a:endParaRPr kumimoji="1" lang="ja-JP" altLang="en-US"/>
        </a:p>
      </dgm:t>
    </dgm:pt>
    <dgm:pt modelId="{866F258B-4476-4BB9-BB82-FE72F9FC57E5}" type="sibTrans" cxnId="{0AD55BFA-FC8C-4732-A43A-40359DAE69A6}">
      <dgm:prSet/>
      <dgm:spPr/>
      <dgm:t>
        <a:bodyPr/>
        <a:lstStyle/>
        <a:p>
          <a:endParaRPr kumimoji="1" lang="ja-JP" altLang="en-US"/>
        </a:p>
      </dgm:t>
    </dgm:pt>
    <dgm:pt modelId="{5342E876-2BD7-41A1-B28C-F56ABBDA349B}">
      <dgm:prSet phldrT="[テキスト]" custT="1"/>
      <dgm:spPr/>
      <dgm:t>
        <a:bodyPr/>
        <a:lstStyle/>
        <a:p>
          <a:r>
            <a:rPr kumimoji="1" lang="ja-JP" altLang="en-US" sz="2400" dirty="0"/>
            <a:t>ライアンツーリーのうた　カラー・ビスタ　</a:t>
          </a:r>
          <a:r>
            <a:rPr kumimoji="1" lang="en-US" altLang="ja-JP" sz="2400" dirty="0"/>
            <a:t>85</a:t>
          </a:r>
          <a:r>
            <a:rPr kumimoji="1" lang="ja-JP" altLang="en-US" sz="2400" dirty="0"/>
            <a:t>分</a:t>
          </a:r>
          <a:endParaRPr kumimoji="1" lang="en-US" altLang="ja-JP" sz="2400" dirty="0"/>
        </a:p>
        <a:p>
          <a:r>
            <a:rPr kumimoji="1" lang="ja-JP" altLang="en-US" sz="1800" b="1" dirty="0"/>
            <a:t>原作　たかしよいち　監督　有原誠治　出演　堀内賢雄　高森淑乃　田原アルノ</a:t>
          </a:r>
        </a:p>
        <a:p>
          <a:r>
            <a:rPr kumimoji="1" lang="ja-JP" altLang="en-US" sz="1600" b="1" dirty="0"/>
            <a:t>強制連行によって北海道の炭鉱に送り込まれ、炭鉱脱出後終戦を知らずに、</a:t>
          </a:r>
          <a:r>
            <a:rPr kumimoji="1" lang="en-US" altLang="ja-JP" sz="1600" b="1" dirty="0"/>
            <a:t>13</a:t>
          </a:r>
          <a:r>
            <a:rPr kumimoji="1" lang="ja-JP" altLang="en-US" sz="1600" b="1" dirty="0"/>
            <a:t>年間山の中で逃亡生活を続けた一人の中国農民と、中国からの引き上げの時母を殺されて言葉を失った少女。二人が交流を通して、友好と連帯感を回復していく人間賛歌のドラマです。</a:t>
          </a:r>
          <a:endParaRPr kumimoji="1" lang="ja-JP" altLang="en-US" sz="1600" dirty="0"/>
        </a:p>
      </dgm:t>
    </dgm:pt>
    <dgm:pt modelId="{0D33E10F-2610-481F-A1C8-42E4B8D42FAC}" type="parTrans" cxnId="{F76BE73F-4425-48C8-AEE5-AAE13A672FA0}">
      <dgm:prSet/>
      <dgm:spPr/>
      <dgm:t>
        <a:bodyPr/>
        <a:lstStyle/>
        <a:p>
          <a:endParaRPr kumimoji="1" lang="ja-JP" altLang="en-US"/>
        </a:p>
      </dgm:t>
    </dgm:pt>
    <dgm:pt modelId="{6545A883-C061-430A-8290-3247DD425EF4}" type="sibTrans" cxnId="{F76BE73F-4425-48C8-AEE5-AAE13A672FA0}">
      <dgm:prSet/>
      <dgm:spPr/>
      <dgm:t>
        <a:bodyPr/>
        <a:lstStyle/>
        <a:p>
          <a:endParaRPr kumimoji="1" lang="ja-JP" altLang="en-US"/>
        </a:p>
      </dgm:t>
    </dgm:pt>
    <dgm:pt modelId="{2D547340-1A49-4F90-979B-4940739507F4}">
      <dgm:prSet phldrT="[テキスト]" phldr="1" custT="1"/>
      <dgm:spPr/>
      <dgm:t>
        <a:bodyPr/>
        <a:lstStyle/>
        <a:p>
          <a:endParaRPr kumimoji="1" lang="ja-JP" altLang="en-US" sz="1800" dirty="0"/>
        </a:p>
      </dgm:t>
    </dgm:pt>
    <dgm:pt modelId="{582073D0-B347-4BA8-B234-5C78FA069AEA}" type="parTrans" cxnId="{EB0DC199-062F-4290-956F-FDF82548AF44}">
      <dgm:prSet/>
      <dgm:spPr/>
      <dgm:t>
        <a:bodyPr/>
        <a:lstStyle/>
        <a:p>
          <a:endParaRPr kumimoji="1" lang="ja-JP" altLang="en-US"/>
        </a:p>
      </dgm:t>
    </dgm:pt>
    <dgm:pt modelId="{D7B4E260-8683-495A-A709-4FA159335078}" type="sibTrans" cxnId="{EB0DC199-062F-4290-956F-FDF82548AF44}">
      <dgm:prSet/>
      <dgm:spPr/>
      <dgm:t>
        <a:bodyPr/>
        <a:lstStyle/>
        <a:p>
          <a:endParaRPr kumimoji="1" lang="ja-JP" altLang="en-US"/>
        </a:p>
      </dgm:t>
    </dgm:pt>
    <dgm:pt modelId="{005DAD20-161C-43EA-9224-150D02B9650E}">
      <dgm:prSet phldrT="[テキスト]" phldr="1"/>
      <dgm:spPr/>
      <dgm:t>
        <a:bodyPr/>
        <a:lstStyle/>
        <a:p>
          <a:endParaRPr kumimoji="1" lang="ja-JP" altLang="en-US" sz="1100" dirty="0"/>
        </a:p>
      </dgm:t>
    </dgm:pt>
    <dgm:pt modelId="{FC4E2211-931B-400E-BEA9-7E4EABFA65B8}" type="parTrans" cxnId="{55BE6630-964D-477E-B24D-1F71FF92C0EF}">
      <dgm:prSet/>
      <dgm:spPr/>
      <dgm:t>
        <a:bodyPr/>
        <a:lstStyle/>
        <a:p>
          <a:endParaRPr kumimoji="1" lang="ja-JP" altLang="en-US"/>
        </a:p>
      </dgm:t>
    </dgm:pt>
    <dgm:pt modelId="{9A5895DC-2660-429A-AF08-4491AAC5C311}" type="sibTrans" cxnId="{55BE6630-964D-477E-B24D-1F71FF92C0EF}">
      <dgm:prSet/>
      <dgm:spPr/>
      <dgm:t>
        <a:bodyPr/>
        <a:lstStyle/>
        <a:p>
          <a:endParaRPr kumimoji="1" lang="ja-JP" altLang="en-US"/>
        </a:p>
      </dgm:t>
    </dgm:pt>
    <dgm:pt modelId="{B3D55107-8A9E-4C7B-93CE-23AE6F29F3BF}" type="pres">
      <dgm:prSet presAssocID="{CF425CC8-9B32-48BF-A7BA-0321B01C0199}" presName="linear" presStyleCnt="0">
        <dgm:presLayoutVars>
          <dgm:dir/>
          <dgm:resizeHandles val="exact"/>
        </dgm:presLayoutVars>
      </dgm:prSet>
      <dgm:spPr/>
    </dgm:pt>
    <dgm:pt modelId="{820B6A90-074D-41E8-8D6E-CFFFB0825F2C}" type="pres">
      <dgm:prSet presAssocID="{64038259-7A18-4112-A7DC-5165863CD033}" presName="comp" presStyleCnt="0"/>
      <dgm:spPr/>
    </dgm:pt>
    <dgm:pt modelId="{C10AEEBB-9F38-4E87-9758-E95122C6DEA7}" type="pres">
      <dgm:prSet presAssocID="{64038259-7A18-4112-A7DC-5165863CD033}" presName="box" presStyleLbl="node1" presStyleIdx="0" presStyleCnt="3" custLinFactNeighborY="3770"/>
      <dgm:spPr/>
    </dgm:pt>
    <dgm:pt modelId="{BD4B0C10-2192-470E-82E5-C7F332BD92C2}" type="pres">
      <dgm:prSet presAssocID="{64038259-7A18-4112-A7DC-5165863CD033}" presName="img" presStyleLbl="fgImgPlace1" presStyleIdx="0" presStyleCnt="3" custScaleX="49225"/>
      <dgm:spPr>
        <a:blipFill>
          <a:blip xmlns:r="http://schemas.openxmlformats.org/officeDocument/2006/relationships"/>
          <a:srcRect/>
          <a:stretch>
            <a:fillRect t="-19000" b="-19000"/>
          </a:stretch>
        </a:blipFill>
      </dgm:spPr>
    </dgm:pt>
    <dgm:pt modelId="{EF1D4418-4657-49E2-AC7C-757DBC191424}" type="pres">
      <dgm:prSet presAssocID="{64038259-7A18-4112-A7DC-5165863CD033}" presName="text" presStyleLbl="node1" presStyleIdx="0" presStyleCnt="3">
        <dgm:presLayoutVars>
          <dgm:bulletEnabled val="1"/>
        </dgm:presLayoutVars>
      </dgm:prSet>
      <dgm:spPr/>
    </dgm:pt>
    <dgm:pt modelId="{C35EBAE2-8AE4-43CE-A706-F0A084E4D051}" type="pres">
      <dgm:prSet presAssocID="{3E1537BD-97B8-4AFB-98C6-DA5C6CEEC2D5}" presName="spacer" presStyleCnt="0"/>
      <dgm:spPr/>
    </dgm:pt>
    <dgm:pt modelId="{CC995301-2DD5-48C2-A732-2E2F288AD8A5}" type="pres">
      <dgm:prSet presAssocID="{4409E9D3-0AEB-4B90-AF6C-FB61F50B40F9}" presName="comp" presStyleCnt="0"/>
      <dgm:spPr/>
    </dgm:pt>
    <dgm:pt modelId="{0C328AC6-1141-4811-8345-4FFD69B6D114}" type="pres">
      <dgm:prSet presAssocID="{4409E9D3-0AEB-4B90-AF6C-FB61F50B40F9}" presName="box" presStyleLbl="node1" presStyleIdx="1" presStyleCnt="3" custScaleY="106077" custLinFactNeighborY="-471"/>
      <dgm:spPr/>
    </dgm:pt>
    <dgm:pt modelId="{C9F21DF4-EEA0-49B3-83AC-D57DE712AA16}" type="pres">
      <dgm:prSet presAssocID="{4409E9D3-0AEB-4B90-AF6C-FB61F50B40F9}" presName="img" presStyleLbl="fgImgPlace1" presStyleIdx="1" presStyleCnt="3" custScaleX="63048" custScaleY="130068" custLinFactNeighborX="-6743" custLinFactNeighborY="-1048"/>
      <dgm:spPr>
        <a:blipFill rotWithShape="1">
          <a:blip xmlns:r="http://schemas.openxmlformats.org/officeDocument/2006/relationships" r:embed="rId1"/>
          <a:srcRect/>
          <a:stretch>
            <a:fillRect t="-8000" b="-8000"/>
          </a:stretch>
        </a:blipFill>
      </dgm:spPr>
    </dgm:pt>
    <dgm:pt modelId="{4D8AA87D-875A-4D71-A032-E9BBF1AB89B3}" type="pres">
      <dgm:prSet presAssocID="{4409E9D3-0AEB-4B90-AF6C-FB61F50B40F9}" presName="text" presStyleLbl="node1" presStyleIdx="1" presStyleCnt="3">
        <dgm:presLayoutVars>
          <dgm:bulletEnabled val="1"/>
        </dgm:presLayoutVars>
      </dgm:prSet>
      <dgm:spPr/>
    </dgm:pt>
    <dgm:pt modelId="{4F92E429-2455-4D92-A444-F483D6E710EC}" type="pres">
      <dgm:prSet presAssocID="{488027CA-920D-4CF6-B2C2-4A89A17A3717}" presName="spacer" presStyleCnt="0"/>
      <dgm:spPr/>
    </dgm:pt>
    <dgm:pt modelId="{93E318E8-7EA4-4804-9C02-F7C63C44E0B6}" type="pres">
      <dgm:prSet presAssocID="{5342E876-2BD7-41A1-B28C-F56ABBDA349B}" presName="comp" presStyleCnt="0"/>
      <dgm:spPr/>
    </dgm:pt>
    <dgm:pt modelId="{886ECCDC-764B-4EBD-A3F4-AAAEC47D2D4D}" type="pres">
      <dgm:prSet presAssocID="{5342E876-2BD7-41A1-B28C-F56ABBDA349B}" presName="box" presStyleLbl="node1" presStyleIdx="2" presStyleCnt="3"/>
      <dgm:spPr/>
    </dgm:pt>
    <dgm:pt modelId="{E9A9D61E-81E3-4CAB-B4DA-3376D34FFD35}" type="pres">
      <dgm:prSet presAssocID="{5342E876-2BD7-41A1-B28C-F56ABBDA349B}" presName="img" presStyleLbl="fgImgPlace1" presStyleIdx="2" presStyleCnt="3" custScaleX="60277" custScaleY="117338" custLinFactNeighborX="-5526" custLinFactNeighborY="-171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7E76EAB3-3C83-4C6A-A10D-0B77C8CC49A6}" type="pres">
      <dgm:prSet presAssocID="{5342E876-2BD7-41A1-B28C-F56ABBDA349B}" presName="text" presStyleLbl="node1" presStyleIdx="2" presStyleCnt="3">
        <dgm:presLayoutVars>
          <dgm:bulletEnabled val="1"/>
        </dgm:presLayoutVars>
      </dgm:prSet>
      <dgm:spPr/>
    </dgm:pt>
  </dgm:ptLst>
  <dgm:cxnLst>
    <dgm:cxn modelId="{6163212C-AFD0-49EF-8A27-F374995C83D1}" srcId="{CF425CC8-9B32-48BF-A7BA-0321B01C0199}" destId="{64038259-7A18-4112-A7DC-5165863CD033}" srcOrd="0" destOrd="0" parTransId="{BBEDF890-3BB5-4115-A75F-380067F8BDDA}" sibTransId="{3E1537BD-97B8-4AFB-98C6-DA5C6CEEC2D5}"/>
    <dgm:cxn modelId="{55BE6630-964D-477E-B24D-1F71FF92C0EF}" srcId="{5342E876-2BD7-41A1-B28C-F56ABBDA349B}" destId="{005DAD20-161C-43EA-9224-150D02B9650E}" srcOrd="1" destOrd="0" parTransId="{FC4E2211-931B-400E-BEA9-7E4EABFA65B8}" sibTransId="{9A5895DC-2660-429A-AF08-4491AAC5C311}"/>
    <dgm:cxn modelId="{05B8DD38-579B-478B-936C-9AE70CBEFF31}" type="presOf" srcId="{005DAD20-161C-43EA-9224-150D02B9650E}" destId="{7E76EAB3-3C83-4C6A-A10D-0B77C8CC49A6}" srcOrd="1" destOrd="2" presId="urn:microsoft.com/office/officeart/2005/8/layout/vList4"/>
    <dgm:cxn modelId="{281A4A39-1359-4CC3-978D-85F67282E590}" type="presOf" srcId="{1F00FFA5-77A9-4D2F-82F1-EEA89AA2C63F}" destId="{C10AEEBB-9F38-4E87-9758-E95122C6DEA7}" srcOrd="0" destOrd="2" presId="urn:microsoft.com/office/officeart/2005/8/layout/vList4"/>
    <dgm:cxn modelId="{B8430A3D-CCB9-4C19-95CC-D99B6EB28001}" type="presOf" srcId="{005DAD20-161C-43EA-9224-150D02B9650E}" destId="{886ECCDC-764B-4EBD-A3F4-AAAEC47D2D4D}" srcOrd="0" destOrd="2" presId="urn:microsoft.com/office/officeart/2005/8/layout/vList4"/>
    <dgm:cxn modelId="{E15D5D3E-C720-4441-AAB0-7C51990A0ED8}" srcId="{64038259-7A18-4112-A7DC-5165863CD033}" destId="{F5510DCA-87AD-414B-AB50-81AD4B3DA367}" srcOrd="0" destOrd="0" parTransId="{77007FFB-6365-4E7A-AD3A-AA03608989FB}" sibTransId="{6AD87A19-F6C6-41A8-9ACD-906D2A191FB4}"/>
    <dgm:cxn modelId="{F76BE73F-4425-48C8-AEE5-AAE13A672FA0}" srcId="{CF425CC8-9B32-48BF-A7BA-0321B01C0199}" destId="{5342E876-2BD7-41A1-B28C-F56ABBDA349B}" srcOrd="2" destOrd="0" parTransId="{0D33E10F-2610-481F-A1C8-42E4B8D42FAC}" sibTransId="{6545A883-C061-430A-8290-3247DD425EF4}"/>
    <dgm:cxn modelId="{99EB3E63-F3BE-4088-A619-1177932571D5}" type="presOf" srcId="{F5510DCA-87AD-414B-AB50-81AD4B3DA367}" destId="{EF1D4418-4657-49E2-AC7C-757DBC191424}" srcOrd="1" destOrd="1" presId="urn:microsoft.com/office/officeart/2005/8/layout/vList4"/>
    <dgm:cxn modelId="{504DEC46-CC36-46C5-8FC4-A120EF54CD79}" type="presOf" srcId="{5342E876-2BD7-41A1-B28C-F56ABBDA349B}" destId="{886ECCDC-764B-4EBD-A3F4-AAAEC47D2D4D}" srcOrd="0" destOrd="0" presId="urn:microsoft.com/office/officeart/2005/8/layout/vList4"/>
    <dgm:cxn modelId="{C29A3B6A-F881-4D34-B0A5-E9707A6FD7B4}" type="presOf" srcId="{F5510DCA-87AD-414B-AB50-81AD4B3DA367}" destId="{C10AEEBB-9F38-4E87-9758-E95122C6DEA7}" srcOrd="0" destOrd="1" presId="urn:microsoft.com/office/officeart/2005/8/layout/vList4"/>
    <dgm:cxn modelId="{475F6471-C7A0-42C9-98AA-CE10B803E5FC}" type="presOf" srcId="{5342E876-2BD7-41A1-B28C-F56ABBDA349B}" destId="{7E76EAB3-3C83-4C6A-A10D-0B77C8CC49A6}" srcOrd="1" destOrd="0" presId="urn:microsoft.com/office/officeart/2005/8/layout/vList4"/>
    <dgm:cxn modelId="{F95E9281-061F-4CFF-A308-793238B6129B}" type="presOf" srcId="{4409E9D3-0AEB-4B90-AF6C-FB61F50B40F9}" destId="{4D8AA87D-875A-4D71-A032-E9BBF1AB89B3}" srcOrd="1" destOrd="0" presId="urn:microsoft.com/office/officeart/2005/8/layout/vList4"/>
    <dgm:cxn modelId="{60C2C297-B262-4B1C-BF9E-C9FEBC16FB91}" type="presOf" srcId="{978631B7-0C53-4447-8672-EB353FD1EF35}" destId="{4D8AA87D-875A-4D71-A032-E9BBF1AB89B3}" srcOrd="1" destOrd="1" presId="urn:microsoft.com/office/officeart/2005/8/layout/vList4"/>
    <dgm:cxn modelId="{EB0DC199-062F-4290-956F-FDF82548AF44}" srcId="{5342E876-2BD7-41A1-B28C-F56ABBDA349B}" destId="{2D547340-1A49-4F90-979B-4940739507F4}" srcOrd="0" destOrd="0" parTransId="{582073D0-B347-4BA8-B234-5C78FA069AEA}" sibTransId="{D7B4E260-8683-495A-A709-4FA159335078}"/>
    <dgm:cxn modelId="{447AEAA1-4F08-4887-884B-447E5085777E}" type="presOf" srcId="{64038259-7A18-4112-A7DC-5165863CD033}" destId="{EF1D4418-4657-49E2-AC7C-757DBC191424}" srcOrd="1" destOrd="0" presId="urn:microsoft.com/office/officeart/2005/8/layout/vList4"/>
    <dgm:cxn modelId="{C6E7E1AA-7EE0-43DD-8C25-468CA2D86FEA}" type="presOf" srcId="{2D547340-1A49-4F90-979B-4940739507F4}" destId="{7E76EAB3-3C83-4C6A-A10D-0B77C8CC49A6}" srcOrd="1" destOrd="1" presId="urn:microsoft.com/office/officeart/2005/8/layout/vList4"/>
    <dgm:cxn modelId="{09F1F3B3-2EB5-46F9-A6C7-7F47B61A8A78}" type="presOf" srcId="{4409E9D3-0AEB-4B90-AF6C-FB61F50B40F9}" destId="{0C328AC6-1141-4811-8345-4FFD69B6D114}" srcOrd="0" destOrd="0" presId="urn:microsoft.com/office/officeart/2005/8/layout/vList4"/>
    <dgm:cxn modelId="{9AA690B6-5A51-4FB3-BCD5-2ECF29B2E8D3}" srcId="{CF425CC8-9B32-48BF-A7BA-0321B01C0199}" destId="{4409E9D3-0AEB-4B90-AF6C-FB61F50B40F9}" srcOrd="1" destOrd="0" parTransId="{CC2698AF-444E-4A2F-91FF-7D72321AA433}" sibTransId="{488027CA-920D-4CF6-B2C2-4A89A17A3717}"/>
    <dgm:cxn modelId="{D089A1BE-F0DE-4A97-8659-536FC61CAB15}" srcId="{64038259-7A18-4112-A7DC-5165863CD033}" destId="{1F00FFA5-77A9-4D2F-82F1-EEA89AA2C63F}" srcOrd="1" destOrd="0" parTransId="{2863F886-1F94-486C-9A69-19708814C699}" sibTransId="{6C50AF34-D584-4659-8155-1CA34156B757}"/>
    <dgm:cxn modelId="{2A7E59C9-E485-4912-9BCF-C8F78A83851B}" type="presOf" srcId="{1F00FFA5-77A9-4D2F-82F1-EEA89AA2C63F}" destId="{EF1D4418-4657-49E2-AC7C-757DBC191424}" srcOrd="1" destOrd="2" presId="urn:microsoft.com/office/officeart/2005/8/layout/vList4"/>
    <dgm:cxn modelId="{DAEEDFD7-0B5C-4FD8-A41E-97B9B4CA5605}" type="presOf" srcId="{978631B7-0C53-4447-8672-EB353FD1EF35}" destId="{0C328AC6-1141-4811-8345-4FFD69B6D114}" srcOrd="0" destOrd="1" presId="urn:microsoft.com/office/officeart/2005/8/layout/vList4"/>
    <dgm:cxn modelId="{21AED6DF-8517-4241-8B7E-3A144B9C2716}" type="presOf" srcId="{CF425CC8-9B32-48BF-A7BA-0321B01C0199}" destId="{B3D55107-8A9E-4C7B-93CE-23AE6F29F3BF}" srcOrd="0" destOrd="0" presId="urn:microsoft.com/office/officeart/2005/8/layout/vList4"/>
    <dgm:cxn modelId="{F4DAEDE0-D277-4C7D-A52A-7D9E3C8DC4D2}" type="presOf" srcId="{2D547340-1A49-4F90-979B-4940739507F4}" destId="{886ECCDC-764B-4EBD-A3F4-AAAEC47D2D4D}" srcOrd="0" destOrd="1" presId="urn:microsoft.com/office/officeart/2005/8/layout/vList4"/>
    <dgm:cxn modelId="{53FCDBF3-61CC-4D67-B6BE-2D70E3165B1C}" type="presOf" srcId="{64038259-7A18-4112-A7DC-5165863CD033}" destId="{C10AEEBB-9F38-4E87-9758-E95122C6DEA7}" srcOrd="0" destOrd="0" presId="urn:microsoft.com/office/officeart/2005/8/layout/vList4"/>
    <dgm:cxn modelId="{0AD55BFA-FC8C-4732-A43A-40359DAE69A6}" srcId="{4409E9D3-0AEB-4B90-AF6C-FB61F50B40F9}" destId="{978631B7-0C53-4447-8672-EB353FD1EF35}" srcOrd="0" destOrd="0" parTransId="{0F8FB03E-6243-42F5-9EF4-98C869B9A175}" sibTransId="{866F258B-4476-4BB9-BB82-FE72F9FC57E5}"/>
    <dgm:cxn modelId="{E9979B11-1F86-4988-B8C3-FA5815C2EA16}" type="presParOf" srcId="{B3D55107-8A9E-4C7B-93CE-23AE6F29F3BF}" destId="{820B6A90-074D-41E8-8D6E-CFFFB0825F2C}" srcOrd="0" destOrd="0" presId="urn:microsoft.com/office/officeart/2005/8/layout/vList4"/>
    <dgm:cxn modelId="{18E2950E-CBD3-4A0E-8BEA-6533E08A39F1}" type="presParOf" srcId="{820B6A90-074D-41E8-8D6E-CFFFB0825F2C}" destId="{C10AEEBB-9F38-4E87-9758-E95122C6DEA7}" srcOrd="0" destOrd="0" presId="urn:microsoft.com/office/officeart/2005/8/layout/vList4"/>
    <dgm:cxn modelId="{9E7F1DD6-7B3D-4CCF-A045-A398AB9564A4}" type="presParOf" srcId="{820B6A90-074D-41E8-8D6E-CFFFB0825F2C}" destId="{BD4B0C10-2192-470E-82E5-C7F332BD92C2}" srcOrd="1" destOrd="0" presId="urn:microsoft.com/office/officeart/2005/8/layout/vList4"/>
    <dgm:cxn modelId="{8174E98D-6787-4C81-904E-633074B60098}" type="presParOf" srcId="{820B6A90-074D-41E8-8D6E-CFFFB0825F2C}" destId="{EF1D4418-4657-49E2-AC7C-757DBC191424}" srcOrd="2" destOrd="0" presId="urn:microsoft.com/office/officeart/2005/8/layout/vList4"/>
    <dgm:cxn modelId="{419F3D59-E9BD-4310-A04F-8A8AF43DFD6D}" type="presParOf" srcId="{B3D55107-8A9E-4C7B-93CE-23AE6F29F3BF}" destId="{C35EBAE2-8AE4-43CE-A706-F0A084E4D051}" srcOrd="1" destOrd="0" presId="urn:microsoft.com/office/officeart/2005/8/layout/vList4"/>
    <dgm:cxn modelId="{468E3CC0-AC13-4A12-A613-BB27AC2F8C37}" type="presParOf" srcId="{B3D55107-8A9E-4C7B-93CE-23AE6F29F3BF}" destId="{CC995301-2DD5-48C2-A732-2E2F288AD8A5}" srcOrd="2" destOrd="0" presId="urn:microsoft.com/office/officeart/2005/8/layout/vList4"/>
    <dgm:cxn modelId="{B2B7F886-1F5B-4CC1-9DAB-5CF62442A7D0}" type="presParOf" srcId="{CC995301-2DD5-48C2-A732-2E2F288AD8A5}" destId="{0C328AC6-1141-4811-8345-4FFD69B6D114}" srcOrd="0" destOrd="0" presId="urn:microsoft.com/office/officeart/2005/8/layout/vList4"/>
    <dgm:cxn modelId="{98519F61-C3A2-4286-9E8E-FAAADEAD5E6D}" type="presParOf" srcId="{CC995301-2DD5-48C2-A732-2E2F288AD8A5}" destId="{C9F21DF4-EEA0-49B3-83AC-D57DE712AA16}" srcOrd="1" destOrd="0" presId="urn:microsoft.com/office/officeart/2005/8/layout/vList4"/>
    <dgm:cxn modelId="{0DA67610-931E-4AA2-A466-1DEA026A07EB}" type="presParOf" srcId="{CC995301-2DD5-48C2-A732-2E2F288AD8A5}" destId="{4D8AA87D-875A-4D71-A032-E9BBF1AB89B3}" srcOrd="2" destOrd="0" presId="urn:microsoft.com/office/officeart/2005/8/layout/vList4"/>
    <dgm:cxn modelId="{8A4018AC-7ADD-4685-8FD6-CA3217B4D1BA}" type="presParOf" srcId="{B3D55107-8A9E-4C7B-93CE-23AE6F29F3BF}" destId="{4F92E429-2455-4D92-A444-F483D6E710EC}" srcOrd="3" destOrd="0" presId="urn:microsoft.com/office/officeart/2005/8/layout/vList4"/>
    <dgm:cxn modelId="{38C7AA4D-0408-4DC4-92A1-82A31DBA9FC0}" type="presParOf" srcId="{B3D55107-8A9E-4C7B-93CE-23AE6F29F3BF}" destId="{93E318E8-7EA4-4804-9C02-F7C63C44E0B6}" srcOrd="4" destOrd="0" presId="urn:microsoft.com/office/officeart/2005/8/layout/vList4"/>
    <dgm:cxn modelId="{EDE6975D-3C0C-4244-8EAC-C4FD038308EA}" type="presParOf" srcId="{93E318E8-7EA4-4804-9C02-F7C63C44E0B6}" destId="{886ECCDC-764B-4EBD-A3F4-AAAEC47D2D4D}" srcOrd="0" destOrd="0" presId="urn:microsoft.com/office/officeart/2005/8/layout/vList4"/>
    <dgm:cxn modelId="{FC8E48CF-9ECF-42B7-9091-F5A872A3769C}" type="presParOf" srcId="{93E318E8-7EA4-4804-9C02-F7C63C44E0B6}" destId="{E9A9D61E-81E3-4CAB-B4DA-3376D34FFD35}" srcOrd="1" destOrd="0" presId="urn:microsoft.com/office/officeart/2005/8/layout/vList4"/>
    <dgm:cxn modelId="{0982947D-B650-4A90-978B-0434EB1D40E4}" type="presParOf" srcId="{93E318E8-7EA4-4804-9C02-F7C63C44E0B6}" destId="{7E76EAB3-3C83-4C6A-A10D-0B77C8CC49A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CCEA64-1FEB-4972-8FC2-C3ECCFA4C1B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1EFA18EE-4C3B-4FAD-BA69-DBFB0FE86BB2}">
      <dgm:prSet phldrT="[テキスト]" custT="1"/>
      <dgm:spPr/>
      <dgm:t>
        <a:bodyPr/>
        <a:lstStyle/>
        <a:p>
          <a:pPr>
            <a:spcAft>
              <a:spcPts val="0"/>
            </a:spcAft>
          </a:pPr>
          <a:r>
            <a:rPr kumimoji="1" lang="ja-JP" altLang="en-US" sz="2400" b="1" dirty="0"/>
            <a:t>まっ黒なおべんとう　カラー・スタンダード　</a:t>
          </a:r>
          <a:r>
            <a:rPr kumimoji="1" lang="en-US" altLang="ja-JP" sz="2400" b="1" dirty="0"/>
            <a:t>49</a:t>
          </a:r>
          <a:r>
            <a:rPr kumimoji="1" lang="ja-JP" altLang="en-US" sz="2400" b="1" dirty="0"/>
            <a:t>分</a:t>
          </a:r>
          <a:endParaRPr kumimoji="1" lang="en-US" altLang="ja-JP" sz="2400" b="1" dirty="0"/>
        </a:p>
        <a:p>
          <a:pPr>
            <a:spcAft>
              <a:spcPts val="0"/>
            </a:spcAft>
          </a:pPr>
          <a:r>
            <a:rPr kumimoji="1" lang="ja-JP" altLang="en-US" sz="1600" b="1" dirty="0"/>
            <a:t>原作　児玉辰春　監督　出崎哲　脚本　今泉俊昭</a:t>
          </a:r>
          <a:endParaRPr kumimoji="1" lang="en-US" altLang="ja-JP" sz="1600" b="1" dirty="0"/>
        </a:p>
        <a:p>
          <a:pPr>
            <a:spcAft>
              <a:spcPct val="35000"/>
            </a:spcAft>
          </a:pPr>
          <a:r>
            <a:rPr kumimoji="1" lang="ja-JP" altLang="en-US" sz="1400" b="1" dirty="0"/>
            <a:t>原爆の悲劇は、被爆して亡くなった方、傷ついた人、遺された家族それぞれの形で存在し、消えることはありません。原爆資料館に展示されているまっ黒なおべんとうの話もその一つです。折免滋君は、昭和</a:t>
          </a:r>
          <a:r>
            <a:rPr kumimoji="1" lang="en-US" altLang="ja-JP" sz="1400" b="1" dirty="0"/>
            <a:t>20</a:t>
          </a:r>
          <a:r>
            <a:rPr kumimoji="1" lang="ja-JP" altLang="en-US" sz="1400" b="1" dirty="0"/>
            <a:t>年</a:t>
          </a:r>
          <a:r>
            <a:rPr kumimoji="1" lang="en-US" altLang="ja-JP" sz="1400" b="1" dirty="0"/>
            <a:t>8</a:t>
          </a:r>
          <a:r>
            <a:rPr kumimoji="1" lang="ja-JP" altLang="en-US" sz="1400" b="1" dirty="0"/>
            <a:t>月</a:t>
          </a:r>
          <a:r>
            <a:rPr kumimoji="1" lang="en-US" altLang="ja-JP" sz="1400" b="1" dirty="0"/>
            <a:t>6</a:t>
          </a:r>
          <a:r>
            <a:rPr kumimoji="1" lang="ja-JP" altLang="en-US" sz="1400" b="1" dirty="0"/>
            <a:t>日建物疎開の作業中、広島で被爆し亡くなりました。同じ作業をしていた広島第二中学一年生全員のほか、多くの中学生、女学校生徒も被爆して亡くなりました。その氏名は広島市の平和公園に立つ慰霊碑に刻まれています。</a:t>
          </a:r>
        </a:p>
      </dgm:t>
    </dgm:pt>
    <dgm:pt modelId="{05A08A7E-0BA3-410D-A158-44F5876434ED}" type="parTrans" cxnId="{2231FA5A-5BA2-459F-9ABA-BC500FECBB3E}">
      <dgm:prSet/>
      <dgm:spPr/>
      <dgm:t>
        <a:bodyPr/>
        <a:lstStyle/>
        <a:p>
          <a:endParaRPr kumimoji="1" lang="ja-JP" altLang="en-US"/>
        </a:p>
      </dgm:t>
    </dgm:pt>
    <dgm:pt modelId="{A73517E7-A8C7-4C92-897E-175D739E6E37}" type="sibTrans" cxnId="{2231FA5A-5BA2-459F-9ABA-BC500FECBB3E}">
      <dgm:prSet/>
      <dgm:spPr/>
      <dgm:t>
        <a:bodyPr/>
        <a:lstStyle/>
        <a:p>
          <a:endParaRPr kumimoji="1" lang="ja-JP" altLang="en-US"/>
        </a:p>
      </dgm:t>
    </dgm:pt>
    <dgm:pt modelId="{C79DDEC6-2F83-4781-AC46-F49DC8F26569}">
      <dgm:prSet phldrT="[テキスト]" phldr="1" custT="1"/>
      <dgm:spPr/>
      <dgm:t>
        <a:bodyPr/>
        <a:lstStyle/>
        <a:p>
          <a:pPr>
            <a:spcAft>
              <a:spcPct val="15000"/>
            </a:spcAft>
          </a:pPr>
          <a:endParaRPr kumimoji="1" lang="ja-JP" altLang="en-US" sz="1400" b="1"/>
        </a:p>
      </dgm:t>
    </dgm:pt>
    <dgm:pt modelId="{5CA9EA08-7417-4C0F-A013-1CD1749EE08C}" type="parTrans" cxnId="{6AE80FC6-ED5F-497B-9C5F-DD9FBE3EED0C}">
      <dgm:prSet/>
      <dgm:spPr/>
      <dgm:t>
        <a:bodyPr/>
        <a:lstStyle/>
        <a:p>
          <a:endParaRPr kumimoji="1" lang="ja-JP" altLang="en-US"/>
        </a:p>
      </dgm:t>
    </dgm:pt>
    <dgm:pt modelId="{1F1590B2-E07F-4D6C-AA6D-607CE6E1B4EC}" type="sibTrans" cxnId="{6AE80FC6-ED5F-497B-9C5F-DD9FBE3EED0C}">
      <dgm:prSet/>
      <dgm:spPr/>
      <dgm:t>
        <a:bodyPr/>
        <a:lstStyle/>
        <a:p>
          <a:endParaRPr kumimoji="1" lang="ja-JP" altLang="en-US"/>
        </a:p>
      </dgm:t>
    </dgm:pt>
    <dgm:pt modelId="{5986EA33-8604-454A-B1CC-3359DA837257}">
      <dgm:prSet phldrT="[テキスト]" phldr="1"/>
      <dgm:spPr/>
      <dgm:t>
        <a:bodyPr/>
        <a:lstStyle/>
        <a:p>
          <a:pPr>
            <a:spcAft>
              <a:spcPct val="15000"/>
            </a:spcAft>
          </a:pPr>
          <a:endParaRPr kumimoji="1" lang="ja-JP" altLang="en-US" sz="900"/>
        </a:p>
      </dgm:t>
    </dgm:pt>
    <dgm:pt modelId="{A5E10B17-EABB-4B7A-9ADB-C884EF1EAFB9}" type="parTrans" cxnId="{6AF071EB-3DF6-44FA-ACF8-0124D7A4CA5C}">
      <dgm:prSet/>
      <dgm:spPr/>
      <dgm:t>
        <a:bodyPr/>
        <a:lstStyle/>
        <a:p>
          <a:endParaRPr kumimoji="1" lang="ja-JP" altLang="en-US"/>
        </a:p>
      </dgm:t>
    </dgm:pt>
    <dgm:pt modelId="{BB4E5C2F-099A-49DB-9583-B0C53D451C48}" type="sibTrans" cxnId="{6AF071EB-3DF6-44FA-ACF8-0124D7A4CA5C}">
      <dgm:prSet/>
      <dgm:spPr/>
      <dgm:t>
        <a:bodyPr/>
        <a:lstStyle/>
        <a:p>
          <a:endParaRPr kumimoji="1" lang="ja-JP" altLang="en-US"/>
        </a:p>
      </dgm:t>
    </dgm:pt>
    <dgm:pt modelId="{3CF5E3CA-615A-409D-A6DC-B553A6CEC6D1}">
      <dgm:prSet phldrT="[テキスト]" custT="1"/>
      <dgm:spPr/>
      <dgm:t>
        <a:bodyPr/>
        <a:lstStyle/>
        <a:p>
          <a:r>
            <a:rPr kumimoji="1" lang="ja-JP" altLang="en-US" sz="2000" b="1" dirty="0"/>
            <a:t>あなたをずっとあいしてる　カラー・ビスタ　</a:t>
          </a:r>
          <a:r>
            <a:rPr kumimoji="1" lang="en-US" altLang="ja-JP" sz="2000" b="1" dirty="0"/>
            <a:t>82</a:t>
          </a:r>
          <a:r>
            <a:rPr kumimoji="1" lang="ja-JP" altLang="en-US" sz="2000" b="1" dirty="0"/>
            <a:t>分　</a:t>
          </a:r>
          <a:endParaRPr kumimoji="1" lang="en-US" altLang="ja-JP" sz="2000" b="1" dirty="0"/>
        </a:p>
        <a:p>
          <a:r>
            <a:rPr kumimoji="1" lang="ja-JP" altLang="en-US" sz="1600" b="1" dirty="0"/>
            <a:t>原作　宮西達也　総監督　野中和実　出演　渡辺満里奈　竹内順子　高梨健吾　山口勝平</a:t>
          </a:r>
          <a:endParaRPr kumimoji="1" lang="en-US" altLang="ja-JP" sz="1600" b="1" dirty="0"/>
        </a:p>
        <a:p>
          <a:r>
            <a:rPr kumimoji="1" lang="ja-JP" altLang="en-US" sz="1600" b="1" dirty="0"/>
            <a:t>ティラノサウルスの子ども</a:t>
          </a:r>
          <a:r>
            <a:rPr kumimoji="1" lang="en-US" altLang="ja-JP" sz="1600" b="1" dirty="0"/>
            <a:t>〈</a:t>
          </a:r>
          <a:r>
            <a:rPr kumimoji="1" lang="ja-JP" altLang="en-US" sz="1600" b="1" dirty="0"/>
            <a:t>トロン</a:t>
          </a:r>
          <a:r>
            <a:rPr kumimoji="1" lang="en-US" altLang="ja-JP" sz="1600" b="1" dirty="0"/>
            <a:t>〉</a:t>
          </a:r>
          <a:r>
            <a:rPr kumimoji="1" lang="ja-JP" altLang="en-US" sz="1600" b="1" dirty="0"/>
            <a:t>は大好きなお父さんとお母さんを亡くし、ひとりぼっちになってしまいました。一人で暮らすジャングルは冒険の連続ですが、たくさんの仲間に出会い本当の強さや勇気、愛の意味を少しずつ知っていきます。</a:t>
          </a:r>
          <a:endParaRPr kumimoji="1" lang="en-US" altLang="ja-JP" sz="1600" b="1" dirty="0"/>
        </a:p>
        <a:p>
          <a:endParaRPr kumimoji="1" lang="en-US" altLang="ja-JP" sz="1800" dirty="0"/>
        </a:p>
        <a:p>
          <a:endParaRPr kumimoji="1" lang="ja-JP" altLang="en-US" sz="1800" dirty="0"/>
        </a:p>
      </dgm:t>
    </dgm:pt>
    <dgm:pt modelId="{5161A992-1928-492E-AC70-51C764BC80A0}" type="parTrans" cxnId="{A843D1A6-187D-4195-A176-8F1542A63180}">
      <dgm:prSet/>
      <dgm:spPr/>
      <dgm:t>
        <a:bodyPr/>
        <a:lstStyle/>
        <a:p>
          <a:endParaRPr kumimoji="1" lang="ja-JP" altLang="en-US"/>
        </a:p>
      </dgm:t>
    </dgm:pt>
    <dgm:pt modelId="{D3F49ADF-B1EA-4D38-B862-2DEA194FEA7F}" type="sibTrans" cxnId="{A843D1A6-187D-4195-A176-8F1542A63180}">
      <dgm:prSet/>
      <dgm:spPr/>
      <dgm:t>
        <a:bodyPr/>
        <a:lstStyle/>
        <a:p>
          <a:endParaRPr kumimoji="1" lang="ja-JP" altLang="en-US"/>
        </a:p>
      </dgm:t>
    </dgm:pt>
    <dgm:pt modelId="{12E8FAFA-D404-42A0-A52F-C46F06796F4A}">
      <dgm:prSet phldrT="[テキスト]" phldr="1"/>
      <dgm:spPr/>
      <dgm:t>
        <a:bodyPr/>
        <a:lstStyle/>
        <a:p>
          <a:endParaRPr kumimoji="1" lang="ja-JP" altLang="en-US" sz="1400"/>
        </a:p>
      </dgm:t>
    </dgm:pt>
    <dgm:pt modelId="{C14FABCF-BCCD-4A24-9F18-8B2924FB5A74}" type="parTrans" cxnId="{A9F2EAE4-14EC-43D3-B64B-7A666D09963C}">
      <dgm:prSet/>
      <dgm:spPr/>
      <dgm:t>
        <a:bodyPr/>
        <a:lstStyle/>
        <a:p>
          <a:endParaRPr kumimoji="1" lang="ja-JP" altLang="en-US"/>
        </a:p>
      </dgm:t>
    </dgm:pt>
    <dgm:pt modelId="{3AD925B1-5223-42C2-9677-4E388C8EFFDD}" type="sibTrans" cxnId="{A9F2EAE4-14EC-43D3-B64B-7A666D09963C}">
      <dgm:prSet/>
      <dgm:spPr/>
      <dgm:t>
        <a:bodyPr/>
        <a:lstStyle/>
        <a:p>
          <a:endParaRPr kumimoji="1" lang="ja-JP" altLang="en-US"/>
        </a:p>
      </dgm:t>
    </dgm:pt>
    <dgm:pt modelId="{6146CA40-1C90-46C6-8C54-381DA80E6F03}">
      <dgm:prSet phldrT="[テキスト]" phldr="1"/>
      <dgm:spPr/>
      <dgm:t>
        <a:bodyPr/>
        <a:lstStyle/>
        <a:p>
          <a:endParaRPr kumimoji="1" lang="ja-JP" altLang="en-US" sz="1400" dirty="0"/>
        </a:p>
      </dgm:t>
    </dgm:pt>
    <dgm:pt modelId="{52667744-FD43-4BCA-8FD1-C59B40BAB47E}" type="parTrans" cxnId="{8BBF0B6C-5CF8-4E1E-B3BF-BDAEDBD0C39D}">
      <dgm:prSet/>
      <dgm:spPr/>
      <dgm:t>
        <a:bodyPr/>
        <a:lstStyle/>
        <a:p>
          <a:endParaRPr kumimoji="1" lang="ja-JP" altLang="en-US"/>
        </a:p>
      </dgm:t>
    </dgm:pt>
    <dgm:pt modelId="{741A9B18-A7D8-48B9-8C16-02293F661EC5}" type="sibTrans" cxnId="{8BBF0B6C-5CF8-4E1E-B3BF-BDAEDBD0C39D}">
      <dgm:prSet/>
      <dgm:spPr/>
      <dgm:t>
        <a:bodyPr/>
        <a:lstStyle/>
        <a:p>
          <a:endParaRPr kumimoji="1" lang="ja-JP" altLang="en-US"/>
        </a:p>
      </dgm:t>
    </dgm:pt>
    <dgm:pt modelId="{6F4A4A2F-73DC-451E-9DA0-3C0A181E5B03}">
      <dgm:prSet phldrT="[テキスト]" custT="1"/>
      <dgm:spPr/>
      <dgm:t>
        <a:bodyPr/>
        <a:lstStyle/>
        <a:p>
          <a:pPr>
            <a:spcAft>
              <a:spcPts val="0"/>
            </a:spcAft>
          </a:pPr>
          <a:r>
            <a:rPr kumimoji="1" lang="ja-JP" altLang="en-US" sz="2400" b="1" dirty="0"/>
            <a:t>満蒙開拓と少年達　蒼い記憶　カラー・スタンダード　</a:t>
          </a:r>
          <a:r>
            <a:rPr kumimoji="1" lang="en-US" altLang="en-US" sz="2400" b="1" dirty="0"/>
            <a:t>90</a:t>
          </a:r>
          <a:r>
            <a:rPr kumimoji="1" lang="ja-JP" altLang="en-US" sz="2400" b="1" dirty="0"/>
            <a:t>分</a:t>
          </a:r>
        </a:p>
        <a:p>
          <a:pPr>
            <a:spcAft>
              <a:spcPts val="0"/>
            </a:spcAft>
          </a:pPr>
          <a:r>
            <a:rPr kumimoji="1" lang="ja-JP" altLang="en-US" sz="1800" b="1" dirty="0"/>
            <a:t>原作　「シリーズ戦争」　監督　出崎哲　ナレーション　香川京子</a:t>
          </a:r>
          <a:endParaRPr kumimoji="1" lang="en-US" altLang="ja-JP" sz="1800" b="1" dirty="0"/>
        </a:p>
        <a:p>
          <a:pPr>
            <a:spcAft>
              <a:spcPts val="0"/>
            </a:spcAft>
          </a:pPr>
          <a:endParaRPr kumimoji="1" lang="ja-JP" altLang="en-US" sz="1800" b="1" dirty="0"/>
        </a:p>
        <a:p>
          <a:pPr>
            <a:spcAft>
              <a:spcPts val="0"/>
            </a:spcAft>
          </a:pPr>
          <a:r>
            <a:rPr kumimoji="1" lang="ja-JP" altLang="en-US" sz="1600" b="1" dirty="0"/>
            <a:t>敗戦による混乱で数々の悲劇を生んだ満蒙開拓青少年義勇軍を描く、初めての映画です。皇国のためという大義の下、故郷を離れた彼らを待っていたのは厳寒の地での過酷な生活とソ連参戦から始まる逃亡の日々でした。そして多くの少年達の命が失われたのです。</a:t>
          </a:r>
        </a:p>
        <a:p>
          <a:pPr>
            <a:spcAft>
              <a:spcPct val="35000"/>
            </a:spcAft>
          </a:pPr>
          <a:endParaRPr kumimoji="1" lang="ja-JP" altLang="en-US" sz="1600" dirty="0"/>
        </a:p>
      </dgm:t>
    </dgm:pt>
    <dgm:pt modelId="{38BFACF7-7F0F-4710-B385-6FC9E0C73A85}" type="sibTrans" cxnId="{B79EAC76-824A-45B1-AA8D-EADEBA9B24B0}">
      <dgm:prSet/>
      <dgm:spPr/>
      <dgm:t>
        <a:bodyPr/>
        <a:lstStyle/>
        <a:p>
          <a:endParaRPr kumimoji="1" lang="ja-JP" altLang="en-US"/>
        </a:p>
      </dgm:t>
    </dgm:pt>
    <dgm:pt modelId="{402BB0E0-98D9-4DE2-B615-57AD3937AF13}" type="parTrans" cxnId="{B79EAC76-824A-45B1-AA8D-EADEBA9B24B0}">
      <dgm:prSet/>
      <dgm:spPr/>
      <dgm:t>
        <a:bodyPr/>
        <a:lstStyle/>
        <a:p>
          <a:endParaRPr kumimoji="1" lang="ja-JP" altLang="en-US"/>
        </a:p>
      </dgm:t>
    </dgm:pt>
    <dgm:pt modelId="{1FBC3213-E5C0-4F20-A35C-946251CD89C4}">
      <dgm:prSet phldrT="[テキスト]" custT="1"/>
      <dgm:spPr/>
      <dgm:t>
        <a:bodyPr/>
        <a:lstStyle/>
        <a:p>
          <a:pPr>
            <a:spcAft>
              <a:spcPts val="0"/>
            </a:spcAft>
          </a:pPr>
          <a:endParaRPr kumimoji="1" lang="ja-JP" altLang="en-US" sz="1600" dirty="0"/>
        </a:p>
      </dgm:t>
    </dgm:pt>
    <dgm:pt modelId="{CB1E39C9-69BD-48C0-A453-4DCF7BF7115B}" type="sibTrans" cxnId="{C001EFB0-9089-47D4-8525-2AF1EAEEAE9E}">
      <dgm:prSet/>
      <dgm:spPr/>
      <dgm:t>
        <a:bodyPr/>
        <a:lstStyle/>
        <a:p>
          <a:endParaRPr kumimoji="1" lang="ja-JP" altLang="en-US"/>
        </a:p>
      </dgm:t>
    </dgm:pt>
    <dgm:pt modelId="{4A9B8F12-92D0-4EBA-A1AC-015BB43767ED}" type="parTrans" cxnId="{C001EFB0-9089-47D4-8525-2AF1EAEEAE9E}">
      <dgm:prSet/>
      <dgm:spPr/>
      <dgm:t>
        <a:bodyPr/>
        <a:lstStyle/>
        <a:p>
          <a:endParaRPr kumimoji="1" lang="ja-JP" altLang="en-US"/>
        </a:p>
      </dgm:t>
    </dgm:pt>
    <dgm:pt modelId="{574CB181-FA3D-4DCB-9DBF-3AA5620523A8}">
      <dgm:prSet/>
      <dgm:spPr/>
      <dgm:t>
        <a:bodyPr/>
        <a:lstStyle/>
        <a:p>
          <a:pPr>
            <a:spcAft>
              <a:spcPct val="15000"/>
            </a:spcAft>
          </a:pPr>
          <a:endParaRPr kumimoji="1" lang="ja-JP" altLang="en-US" sz="900" dirty="0"/>
        </a:p>
      </dgm:t>
    </dgm:pt>
    <dgm:pt modelId="{87FB2343-7A66-442C-80F6-5FEB35FF7ED7}" type="parTrans" cxnId="{B9BC5260-717F-4EA7-807F-ED032468D5FF}">
      <dgm:prSet/>
      <dgm:spPr/>
      <dgm:t>
        <a:bodyPr/>
        <a:lstStyle/>
        <a:p>
          <a:endParaRPr kumimoji="1" lang="ja-JP" altLang="en-US"/>
        </a:p>
      </dgm:t>
    </dgm:pt>
    <dgm:pt modelId="{DCEEB59B-1CA6-43DB-BB07-5A431519A333}" type="sibTrans" cxnId="{B9BC5260-717F-4EA7-807F-ED032468D5FF}">
      <dgm:prSet/>
      <dgm:spPr/>
      <dgm:t>
        <a:bodyPr/>
        <a:lstStyle/>
        <a:p>
          <a:endParaRPr kumimoji="1" lang="ja-JP" altLang="en-US"/>
        </a:p>
      </dgm:t>
    </dgm:pt>
    <dgm:pt modelId="{116F4B87-7765-4E11-AC94-B9D2A8DBC4B3}" type="pres">
      <dgm:prSet presAssocID="{67CCEA64-1FEB-4972-8FC2-C3ECCFA4C1B2}" presName="linear" presStyleCnt="0">
        <dgm:presLayoutVars>
          <dgm:dir/>
          <dgm:resizeHandles val="exact"/>
        </dgm:presLayoutVars>
      </dgm:prSet>
      <dgm:spPr/>
    </dgm:pt>
    <dgm:pt modelId="{187AF49C-E0D6-426D-9384-5E8E7483292C}" type="pres">
      <dgm:prSet presAssocID="{1EFA18EE-4C3B-4FAD-BA69-DBFB0FE86BB2}" presName="comp" presStyleCnt="0"/>
      <dgm:spPr/>
    </dgm:pt>
    <dgm:pt modelId="{1440709F-DC55-4A94-B31F-76F88CA8FC5E}" type="pres">
      <dgm:prSet presAssocID="{1EFA18EE-4C3B-4FAD-BA69-DBFB0FE86BB2}" presName="box" presStyleLbl="node1" presStyleIdx="0" presStyleCnt="3" custLinFactNeighborX="-6"/>
      <dgm:spPr/>
    </dgm:pt>
    <dgm:pt modelId="{723D23DB-7690-458A-86FB-A3D0F92E85D4}" type="pres">
      <dgm:prSet presAssocID="{1EFA18EE-4C3B-4FAD-BA69-DBFB0FE86BB2}" presName="img" presStyleLbl="fgImgPlace1" presStyleIdx="0" presStyleCnt="3" custScaleX="67700" custScaleY="11599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pt>
    <dgm:pt modelId="{B44DFD01-7C09-4C7F-88D9-DA37EDB5FF71}" type="pres">
      <dgm:prSet presAssocID="{1EFA18EE-4C3B-4FAD-BA69-DBFB0FE86BB2}" presName="text" presStyleLbl="node1" presStyleIdx="0" presStyleCnt="3">
        <dgm:presLayoutVars>
          <dgm:bulletEnabled val="1"/>
        </dgm:presLayoutVars>
      </dgm:prSet>
      <dgm:spPr/>
    </dgm:pt>
    <dgm:pt modelId="{74F4F7DD-F50A-43C4-9E42-915384ABDE00}" type="pres">
      <dgm:prSet presAssocID="{A73517E7-A8C7-4C92-897E-175D739E6E37}" presName="spacer" presStyleCnt="0"/>
      <dgm:spPr/>
    </dgm:pt>
    <dgm:pt modelId="{07F3BA83-EE44-4446-8B1E-85920EFFBA6A}" type="pres">
      <dgm:prSet presAssocID="{6F4A4A2F-73DC-451E-9DA0-3C0A181E5B03}" presName="comp" presStyleCnt="0"/>
      <dgm:spPr/>
    </dgm:pt>
    <dgm:pt modelId="{0CCB0D5D-B5CD-48F1-8C53-90363E1830B2}" type="pres">
      <dgm:prSet presAssocID="{6F4A4A2F-73DC-451E-9DA0-3C0A181E5B03}" presName="box" presStyleLbl="node1" presStyleIdx="1" presStyleCnt="3"/>
      <dgm:spPr/>
    </dgm:pt>
    <dgm:pt modelId="{55C04B01-5224-47A9-AF41-353335599BD6}" type="pres">
      <dgm:prSet presAssocID="{6F4A4A2F-73DC-451E-9DA0-3C0A181E5B03}" presName="img" presStyleLbl="fgImgPlace1" presStyleIdx="1" presStyleCnt="3" custScaleX="65914" custScaleY="1209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118F2A93-245F-4D9D-9633-C77F23EF038E}" type="pres">
      <dgm:prSet presAssocID="{6F4A4A2F-73DC-451E-9DA0-3C0A181E5B03}" presName="text" presStyleLbl="node1" presStyleIdx="1" presStyleCnt="3">
        <dgm:presLayoutVars>
          <dgm:bulletEnabled val="1"/>
        </dgm:presLayoutVars>
      </dgm:prSet>
      <dgm:spPr/>
    </dgm:pt>
    <dgm:pt modelId="{6920A153-EA2B-4E8C-80B3-4353335EA57C}" type="pres">
      <dgm:prSet presAssocID="{38BFACF7-7F0F-4710-B385-6FC9E0C73A85}" presName="spacer" presStyleCnt="0"/>
      <dgm:spPr/>
    </dgm:pt>
    <dgm:pt modelId="{BF13C05B-4392-401B-9FD3-7DDC9F040E23}" type="pres">
      <dgm:prSet presAssocID="{3CF5E3CA-615A-409D-A6DC-B553A6CEC6D1}" presName="comp" presStyleCnt="0"/>
      <dgm:spPr/>
    </dgm:pt>
    <dgm:pt modelId="{F69533AB-ED18-4B16-B558-474F7B3593A7}" type="pres">
      <dgm:prSet presAssocID="{3CF5E3CA-615A-409D-A6DC-B553A6CEC6D1}" presName="box" presStyleLbl="node1" presStyleIdx="2" presStyleCnt="3"/>
      <dgm:spPr/>
    </dgm:pt>
    <dgm:pt modelId="{7D62029A-DC27-4E99-B983-59C5900BA781}" type="pres">
      <dgm:prSet presAssocID="{3CF5E3CA-615A-409D-A6DC-B553A6CEC6D1}" presName="img" presStyleLbl="fgImgPlace1" presStyleIdx="2" presStyleCnt="3" custScaleX="67700" custScaleY="121141"/>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58F5EE49-4ED4-412F-BB95-67357EF1F3A2}" type="pres">
      <dgm:prSet presAssocID="{3CF5E3CA-615A-409D-A6DC-B553A6CEC6D1}" presName="text" presStyleLbl="node1" presStyleIdx="2" presStyleCnt="3">
        <dgm:presLayoutVars>
          <dgm:bulletEnabled val="1"/>
        </dgm:presLayoutVars>
      </dgm:prSet>
      <dgm:spPr/>
    </dgm:pt>
  </dgm:ptLst>
  <dgm:cxnLst>
    <dgm:cxn modelId="{8FF1D601-63E1-4D31-9B6E-B9B6A8E0D472}" type="presOf" srcId="{5986EA33-8604-454A-B1CC-3359DA837257}" destId="{B44DFD01-7C09-4C7F-88D9-DA37EDB5FF71}" srcOrd="1" destOrd="2" presId="urn:microsoft.com/office/officeart/2005/8/layout/vList4"/>
    <dgm:cxn modelId="{C2439020-2935-4E98-9525-A238A721A674}" type="presOf" srcId="{574CB181-FA3D-4DCB-9DBF-3AA5620523A8}" destId="{118F2A93-245F-4D9D-9633-C77F23EF038E}" srcOrd="1" destOrd="2" presId="urn:microsoft.com/office/officeart/2005/8/layout/vList4"/>
    <dgm:cxn modelId="{B9BC5260-717F-4EA7-807F-ED032468D5FF}" srcId="{6F4A4A2F-73DC-451E-9DA0-3C0A181E5B03}" destId="{574CB181-FA3D-4DCB-9DBF-3AA5620523A8}" srcOrd="1" destOrd="0" parTransId="{87FB2343-7A66-442C-80F6-5FEB35FF7ED7}" sibTransId="{DCEEB59B-1CA6-43DB-BB07-5A431519A333}"/>
    <dgm:cxn modelId="{C9EFCF41-89F4-417B-9459-AEB9C9EE5CF2}" type="presOf" srcId="{6F4A4A2F-73DC-451E-9DA0-3C0A181E5B03}" destId="{0CCB0D5D-B5CD-48F1-8C53-90363E1830B2}" srcOrd="0" destOrd="0" presId="urn:microsoft.com/office/officeart/2005/8/layout/vList4"/>
    <dgm:cxn modelId="{9C11D243-8A78-4736-B185-D4398C5F1C46}" type="presOf" srcId="{5986EA33-8604-454A-B1CC-3359DA837257}" destId="{1440709F-DC55-4A94-B31F-76F88CA8FC5E}" srcOrd="0" destOrd="2" presId="urn:microsoft.com/office/officeart/2005/8/layout/vList4"/>
    <dgm:cxn modelId="{B99C7B65-F094-4B08-81D6-5A679E44C18D}" type="presOf" srcId="{1FBC3213-E5C0-4F20-A35C-946251CD89C4}" destId="{0CCB0D5D-B5CD-48F1-8C53-90363E1830B2}" srcOrd="0" destOrd="1" presId="urn:microsoft.com/office/officeart/2005/8/layout/vList4"/>
    <dgm:cxn modelId="{8BBF0B6C-5CF8-4E1E-B3BF-BDAEDBD0C39D}" srcId="{3CF5E3CA-615A-409D-A6DC-B553A6CEC6D1}" destId="{6146CA40-1C90-46C6-8C54-381DA80E6F03}" srcOrd="1" destOrd="0" parTransId="{52667744-FD43-4BCA-8FD1-C59B40BAB47E}" sibTransId="{741A9B18-A7D8-48B9-8C16-02293F661EC5}"/>
    <dgm:cxn modelId="{E73FF671-84AF-4C7B-8771-32E27E0403AF}" type="presOf" srcId="{12E8FAFA-D404-42A0-A52F-C46F06796F4A}" destId="{58F5EE49-4ED4-412F-BB95-67357EF1F3A2}" srcOrd="1" destOrd="1" presId="urn:microsoft.com/office/officeart/2005/8/layout/vList4"/>
    <dgm:cxn modelId="{B79EAC76-824A-45B1-AA8D-EADEBA9B24B0}" srcId="{67CCEA64-1FEB-4972-8FC2-C3ECCFA4C1B2}" destId="{6F4A4A2F-73DC-451E-9DA0-3C0A181E5B03}" srcOrd="1" destOrd="0" parTransId="{402BB0E0-98D9-4DE2-B615-57AD3937AF13}" sibTransId="{38BFACF7-7F0F-4710-B385-6FC9E0C73A85}"/>
    <dgm:cxn modelId="{2231FA5A-5BA2-459F-9ABA-BC500FECBB3E}" srcId="{67CCEA64-1FEB-4972-8FC2-C3ECCFA4C1B2}" destId="{1EFA18EE-4C3B-4FAD-BA69-DBFB0FE86BB2}" srcOrd="0" destOrd="0" parTransId="{05A08A7E-0BA3-410D-A158-44F5876434ED}" sibTransId="{A73517E7-A8C7-4C92-897E-175D739E6E37}"/>
    <dgm:cxn modelId="{D1EF1B87-F800-4D69-B050-3EAE42D17CA5}" type="presOf" srcId="{1FBC3213-E5C0-4F20-A35C-946251CD89C4}" destId="{118F2A93-245F-4D9D-9633-C77F23EF038E}" srcOrd="1" destOrd="1" presId="urn:microsoft.com/office/officeart/2005/8/layout/vList4"/>
    <dgm:cxn modelId="{0C13228D-C8EB-40CE-8742-255113425BDF}" type="presOf" srcId="{6146CA40-1C90-46C6-8C54-381DA80E6F03}" destId="{F69533AB-ED18-4B16-B558-474F7B3593A7}" srcOrd="0" destOrd="2" presId="urn:microsoft.com/office/officeart/2005/8/layout/vList4"/>
    <dgm:cxn modelId="{89D98C97-3D12-4C10-A293-ADCC02A94653}" type="presOf" srcId="{3CF5E3CA-615A-409D-A6DC-B553A6CEC6D1}" destId="{58F5EE49-4ED4-412F-BB95-67357EF1F3A2}" srcOrd="1" destOrd="0" presId="urn:microsoft.com/office/officeart/2005/8/layout/vList4"/>
    <dgm:cxn modelId="{22ACC19E-9DCD-4362-B067-82229DB6F09C}" type="presOf" srcId="{C79DDEC6-2F83-4781-AC46-F49DC8F26569}" destId="{1440709F-DC55-4A94-B31F-76F88CA8FC5E}" srcOrd="0" destOrd="1" presId="urn:microsoft.com/office/officeart/2005/8/layout/vList4"/>
    <dgm:cxn modelId="{FDB82C9F-4424-4F50-8132-1D4048A41B93}" type="presOf" srcId="{6146CA40-1C90-46C6-8C54-381DA80E6F03}" destId="{58F5EE49-4ED4-412F-BB95-67357EF1F3A2}" srcOrd="1" destOrd="2" presId="urn:microsoft.com/office/officeart/2005/8/layout/vList4"/>
    <dgm:cxn modelId="{6E00C7A4-EC15-43DD-B587-C27858A6A35F}" type="presOf" srcId="{C79DDEC6-2F83-4781-AC46-F49DC8F26569}" destId="{B44DFD01-7C09-4C7F-88D9-DA37EDB5FF71}" srcOrd="1" destOrd="1" presId="urn:microsoft.com/office/officeart/2005/8/layout/vList4"/>
    <dgm:cxn modelId="{A843D1A6-187D-4195-A176-8F1542A63180}" srcId="{67CCEA64-1FEB-4972-8FC2-C3ECCFA4C1B2}" destId="{3CF5E3CA-615A-409D-A6DC-B553A6CEC6D1}" srcOrd="2" destOrd="0" parTransId="{5161A992-1928-492E-AC70-51C764BC80A0}" sibTransId="{D3F49ADF-B1EA-4D38-B862-2DEA194FEA7F}"/>
    <dgm:cxn modelId="{CD9981A8-B323-49D4-AC6B-66EE3C3A2D39}" type="presOf" srcId="{12E8FAFA-D404-42A0-A52F-C46F06796F4A}" destId="{F69533AB-ED18-4B16-B558-474F7B3593A7}" srcOrd="0" destOrd="1" presId="urn:microsoft.com/office/officeart/2005/8/layout/vList4"/>
    <dgm:cxn modelId="{06B949AB-8D25-4962-AE20-61F09CC4CFAA}" type="presOf" srcId="{6F4A4A2F-73DC-451E-9DA0-3C0A181E5B03}" destId="{118F2A93-245F-4D9D-9633-C77F23EF038E}" srcOrd="1" destOrd="0" presId="urn:microsoft.com/office/officeart/2005/8/layout/vList4"/>
    <dgm:cxn modelId="{C001EFB0-9089-47D4-8525-2AF1EAEEAE9E}" srcId="{6F4A4A2F-73DC-451E-9DA0-3C0A181E5B03}" destId="{1FBC3213-E5C0-4F20-A35C-946251CD89C4}" srcOrd="0" destOrd="0" parTransId="{4A9B8F12-92D0-4EBA-A1AC-015BB43767ED}" sibTransId="{CB1E39C9-69BD-48C0-A453-4DCF7BF7115B}"/>
    <dgm:cxn modelId="{AB9BD2BE-FE77-4441-940D-1EEC3562128A}" type="presOf" srcId="{3CF5E3CA-615A-409D-A6DC-B553A6CEC6D1}" destId="{F69533AB-ED18-4B16-B558-474F7B3593A7}" srcOrd="0" destOrd="0" presId="urn:microsoft.com/office/officeart/2005/8/layout/vList4"/>
    <dgm:cxn modelId="{8A70FDC5-0144-4F6F-B04D-ED01556A81A8}" type="presOf" srcId="{1EFA18EE-4C3B-4FAD-BA69-DBFB0FE86BB2}" destId="{B44DFD01-7C09-4C7F-88D9-DA37EDB5FF71}" srcOrd="1" destOrd="0" presId="urn:microsoft.com/office/officeart/2005/8/layout/vList4"/>
    <dgm:cxn modelId="{6AE80FC6-ED5F-497B-9C5F-DD9FBE3EED0C}" srcId="{1EFA18EE-4C3B-4FAD-BA69-DBFB0FE86BB2}" destId="{C79DDEC6-2F83-4781-AC46-F49DC8F26569}" srcOrd="0" destOrd="0" parTransId="{5CA9EA08-7417-4C0F-A013-1CD1749EE08C}" sibTransId="{1F1590B2-E07F-4D6C-AA6D-607CE6E1B4EC}"/>
    <dgm:cxn modelId="{7B2321CD-AEC0-4C38-9632-A1A4619E477F}" type="presOf" srcId="{1EFA18EE-4C3B-4FAD-BA69-DBFB0FE86BB2}" destId="{1440709F-DC55-4A94-B31F-76F88CA8FC5E}" srcOrd="0" destOrd="0" presId="urn:microsoft.com/office/officeart/2005/8/layout/vList4"/>
    <dgm:cxn modelId="{583A6BD7-C0C9-42E8-86F1-0068DA1CB288}" type="presOf" srcId="{574CB181-FA3D-4DCB-9DBF-3AA5620523A8}" destId="{0CCB0D5D-B5CD-48F1-8C53-90363E1830B2}" srcOrd="0" destOrd="2" presId="urn:microsoft.com/office/officeart/2005/8/layout/vList4"/>
    <dgm:cxn modelId="{15881EDE-565C-436A-BB7B-A4EB60A10984}" type="presOf" srcId="{67CCEA64-1FEB-4972-8FC2-C3ECCFA4C1B2}" destId="{116F4B87-7765-4E11-AC94-B9D2A8DBC4B3}" srcOrd="0" destOrd="0" presId="urn:microsoft.com/office/officeart/2005/8/layout/vList4"/>
    <dgm:cxn modelId="{A9F2EAE4-14EC-43D3-B64B-7A666D09963C}" srcId="{3CF5E3CA-615A-409D-A6DC-B553A6CEC6D1}" destId="{12E8FAFA-D404-42A0-A52F-C46F06796F4A}" srcOrd="0" destOrd="0" parTransId="{C14FABCF-BCCD-4A24-9F18-8B2924FB5A74}" sibTransId="{3AD925B1-5223-42C2-9677-4E388C8EFFDD}"/>
    <dgm:cxn modelId="{6AF071EB-3DF6-44FA-ACF8-0124D7A4CA5C}" srcId="{1EFA18EE-4C3B-4FAD-BA69-DBFB0FE86BB2}" destId="{5986EA33-8604-454A-B1CC-3359DA837257}" srcOrd="1" destOrd="0" parTransId="{A5E10B17-EABB-4B7A-9ADB-C884EF1EAFB9}" sibTransId="{BB4E5C2F-099A-49DB-9583-B0C53D451C48}"/>
    <dgm:cxn modelId="{B169316F-E0D2-46DC-9DF3-278E7F42D7C0}" type="presParOf" srcId="{116F4B87-7765-4E11-AC94-B9D2A8DBC4B3}" destId="{187AF49C-E0D6-426D-9384-5E8E7483292C}" srcOrd="0" destOrd="0" presId="urn:microsoft.com/office/officeart/2005/8/layout/vList4"/>
    <dgm:cxn modelId="{8C5E73A1-62EE-49DD-B5B8-6841DFBA508C}" type="presParOf" srcId="{187AF49C-E0D6-426D-9384-5E8E7483292C}" destId="{1440709F-DC55-4A94-B31F-76F88CA8FC5E}" srcOrd="0" destOrd="0" presId="urn:microsoft.com/office/officeart/2005/8/layout/vList4"/>
    <dgm:cxn modelId="{2EFD1734-3D20-454C-BBB7-10D7F50BBFB9}" type="presParOf" srcId="{187AF49C-E0D6-426D-9384-5E8E7483292C}" destId="{723D23DB-7690-458A-86FB-A3D0F92E85D4}" srcOrd="1" destOrd="0" presId="urn:microsoft.com/office/officeart/2005/8/layout/vList4"/>
    <dgm:cxn modelId="{38A318E8-BEA4-4EA3-829A-2D5F1AB8A0D3}" type="presParOf" srcId="{187AF49C-E0D6-426D-9384-5E8E7483292C}" destId="{B44DFD01-7C09-4C7F-88D9-DA37EDB5FF71}" srcOrd="2" destOrd="0" presId="urn:microsoft.com/office/officeart/2005/8/layout/vList4"/>
    <dgm:cxn modelId="{742AA150-990C-46BA-B2D1-6BE553104AEC}" type="presParOf" srcId="{116F4B87-7765-4E11-AC94-B9D2A8DBC4B3}" destId="{74F4F7DD-F50A-43C4-9E42-915384ABDE00}" srcOrd="1" destOrd="0" presId="urn:microsoft.com/office/officeart/2005/8/layout/vList4"/>
    <dgm:cxn modelId="{AD40A898-FA5B-4CA6-9E1D-FFA39167583E}" type="presParOf" srcId="{116F4B87-7765-4E11-AC94-B9D2A8DBC4B3}" destId="{07F3BA83-EE44-4446-8B1E-85920EFFBA6A}" srcOrd="2" destOrd="0" presId="urn:microsoft.com/office/officeart/2005/8/layout/vList4"/>
    <dgm:cxn modelId="{3C128E86-C67F-4763-BC39-8A0F2727F5C2}" type="presParOf" srcId="{07F3BA83-EE44-4446-8B1E-85920EFFBA6A}" destId="{0CCB0D5D-B5CD-48F1-8C53-90363E1830B2}" srcOrd="0" destOrd="0" presId="urn:microsoft.com/office/officeart/2005/8/layout/vList4"/>
    <dgm:cxn modelId="{28CAE17A-1EED-4FB3-B410-57154F63D47F}" type="presParOf" srcId="{07F3BA83-EE44-4446-8B1E-85920EFFBA6A}" destId="{55C04B01-5224-47A9-AF41-353335599BD6}" srcOrd="1" destOrd="0" presId="urn:microsoft.com/office/officeart/2005/8/layout/vList4"/>
    <dgm:cxn modelId="{B962377D-BD97-4651-92C2-A0D3EB60D965}" type="presParOf" srcId="{07F3BA83-EE44-4446-8B1E-85920EFFBA6A}" destId="{118F2A93-245F-4D9D-9633-C77F23EF038E}" srcOrd="2" destOrd="0" presId="urn:microsoft.com/office/officeart/2005/8/layout/vList4"/>
    <dgm:cxn modelId="{F4CCBBED-BE30-4733-A34B-5BDBEB174FFF}" type="presParOf" srcId="{116F4B87-7765-4E11-AC94-B9D2A8DBC4B3}" destId="{6920A153-EA2B-4E8C-80B3-4353335EA57C}" srcOrd="3" destOrd="0" presId="urn:microsoft.com/office/officeart/2005/8/layout/vList4"/>
    <dgm:cxn modelId="{5BAF6154-3D8F-47F8-8BFF-C853A5BFB2B1}" type="presParOf" srcId="{116F4B87-7765-4E11-AC94-B9D2A8DBC4B3}" destId="{BF13C05B-4392-401B-9FD3-7DDC9F040E23}" srcOrd="4" destOrd="0" presId="urn:microsoft.com/office/officeart/2005/8/layout/vList4"/>
    <dgm:cxn modelId="{D9B6D044-4876-43B0-B5C3-32DC457084A4}" type="presParOf" srcId="{BF13C05B-4392-401B-9FD3-7DDC9F040E23}" destId="{F69533AB-ED18-4B16-B558-474F7B3593A7}" srcOrd="0" destOrd="0" presId="urn:microsoft.com/office/officeart/2005/8/layout/vList4"/>
    <dgm:cxn modelId="{88A22B39-EFAE-494E-8BD4-DB05F306D72A}" type="presParOf" srcId="{BF13C05B-4392-401B-9FD3-7DDC9F040E23}" destId="{7D62029A-DC27-4E99-B983-59C5900BA781}" srcOrd="1" destOrd="0" presId="urn:microsoft.com/office/officeart/2005/8/layout/vList4"/>
    <dgm:cxn modelId="{86FEBD3C-4A14-469D-9B7F-4F3CC7E474A6}" type="presParOf" srcId="{BF13C05B-4392-401B-9FD3-7DDC9F040E23}" destId="{58F5EE49-4ED4-412F-BB95-67357EF1F3A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97E629-7D67-4073-B358-DA95EBDBDE9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637A8911-10E2-4627-9AF8-B8F903F796B4}">
      <dgm:prSet phldrT="[テキスト]" custT="1"/>
      <dgm:spPr/>
      <dgm:t>
        <a:bodyPr/>
        <a:lstStyle/>
        <a:p>
          <a:r>
            <a:rPr kumimoji="1" lang="ja-JP" altLang="en-US" sz="2400" b="1" dirty="0"/>
            <a:t>うしろの正面だあれ　カラー・ビスタ　</a:t>
          </a:r>
          <a:r>
            <a:rPr kumimoji="1" lang="en-US" altLang="ja-JP" sz="2400" b="1" dirty="0"/>
            <a:t>90</a:t>
          </a:r>
          <a:r>
            <a:rPr kumimoji="1" lang="ja-JP" altLang="en-US" sz="2400" b="1" dirty="0"/>
            <a:t>分</a:t>
          </a:r>
          <a:endParaRPr kumimoji="1" lang="en-US" altLang="ja-JP" sz="2400" b="1" dirty="0"/>
        </a:p>
        <a:p>
          <a:r>
            <a:rPr kumimoji="1" lang="ja-JP" altLang="en-US" sz="1600" dirty="0"/>
            <a:t>原作　海老名香葉子　監督　有原誠治　声の出演　三輪勝恵　若本規夫　池田昌子</a:t>
          </a:r>
          <a:endParaRPr kumimoji="1" lang="en-US" altLang="ja-JP" sz="1600" dirty="0"/>
        </a:p>
        <a:p>
          <a:r>
            <a:rPr kumimoji="1" lang="ja-JP" altLang="en-US" sz="1600" dirty="0"/>
            <a:t>この映画は、落語家故林家三平師匠夫人の海老名香葉子さんが少女の頃の体験を書いた同名の児童書が原作です。東京大空襲で家族</a:t>
          </a:r>
          <a:r>
            <a:rPr kumimoji="1" lang="en-US" altLang="ja-JP" sz="1600" dirty="0"/>
            <a:t>6</a:t>
          </a:r>
          <a:r>
            <a:rPr kumimoji="1" lang="ja-JP" altLang="en-US" sz="1600" dirty="0"/>
            <a:t>人を失った少女が両親から受けた愛情を支えに、悲しみを振り切って絶望の中から立ち上がっていく姿を描きます。</a:t>
          </a:r>
          <a:endParaRPr kumimoji="1" lang="en-US" altLang="ja-JP" sz="1600" dirty="0"/>
        </a:p>
        <a:p>
          <a:endParaRPr kumimoji="1" lang="ja-JP" altLang="en-US" sz="1600" dirty="0"/>
        </a:p>
      </dgm:t>
    </dgm:pt>
    <dgm:pt modelId="{FBCABA5A-50F6-4D90-9DC7-6BDCB5B8FABA}" type="parTrans" cxnId="{35B54FD4-B823-4815-BCFD-163672F8F21A}">
      <dgm:prSet/>
      <dgm:spPr/>
      <dgm:t>
        <a:bodyPr/>
        <a:lstStyle/>
        <a:p>
          <a:endParaRPr kumimoji="1" lang="ja-JP" altLang="en-US"/>
        </a:p>
      </dgm:t>
    </dgm:pt>
    <dgm:pt modelId="{F4497F13-5691-48CB-9073-78E3EFCE349E}" type="sibTrans" cxnId="{35B54FD4-B823-4815-BCFD-163672F8F21A}">
      <dgm:prSet/>
      <dgm:spPr/>
      <dgm:t>
        <a:bodyPr/>
        <a:lstStyle/>
        <a:p>
          <a:endParaRPr kumimoji="1" lang="ja-JP" altLang="en-US"/>
        </a:p>
      </dgm:t>
    </dgm:pt>
    <dgm:pt modelId="{96CB16DE-CD8B-47F6-A43E-F882960F01BD}">
      <dgm:prSet phldrT="[テキスト]" phldr="1"/>
      <dgm:spPr/>
      <dgm:t>
        <a:bodyPr/>
        <a:lstStyle/>
        <a:p>
          <a:endParaRPr kumimoji="1" lang="ja-JP" altLang="en-US" sz="800"/>
        </a:p>
      </dgm:t>
    </dgm:pt>
    <dgm:pt modelId="{7CD665DD-0BD7-4131-96E0-50A81080C22D}" type="parTrans" cxnId="{9CBFF2CA-5FEB-4DD9-BE53-D527E545EBFC}">
      <dgm:prSet/>
      <dgm:spPr/>
      <dgm:t>
        <a:bodyPr/>
        <a:lstStyle/>
        <a:p>
          <a:endParaRPr kumimoji="1" lang="ja-JP" altLang="en-US"/>
        </a:p>
      </dgm:t>
    </dgm:pt>
    <dgm:pt modelId="{6E658D22-A563-4EAF-AD90-B506782BCB9F}" type="sibTrans" cxnId="{9CBFF2CA-5FEB-4DD9-BE53-D527E545EBFC}">
      <dgm:prSet/>
      <dgm:spPr/>
      <dgm:t>
        <a:bodyPr/>
        <a:lstStyle/>
        <a:p>
          <a:endParaRPr kumimoji="1" lang="ja-JP" altLang="en-US"/>
        </a:p>
      </dgm:t>
    </dgm:pt>
    <dgm:pt modelId="{58C84553-005D-4627-9D80-E1E0DCE6E27F}">
      <dgm:prSet phldrT="[テキスト]" custT="1"/>
      <dgm:spPr/>
      <dgm:t>
        <a:bodyPr/>
        <a:lstStyle/>
        <a:p>
          <a:pPr>
            <a:lnSpc>
              <a:spcPct val="0"/>
            </a:lnSpc>
          </a:pPr>
          <a:endParaRPr kumimoji="1" lang="en-US" altLang="ja-JP" sz="2000" dirty="0"/>
        </a:p>
        <a:p>
          <a:pPr>
            <a:lnSpc>
              <a:spcPct val="0"/>
            </a:lnSpc>
          </a:pPr>
          <a:endParaRPr kumimoji="1" lang="ja-JP" altLang="en-US" sz="2000" dirty="0"/>
        </a:p>
      </dgm:t>
    </dgm:pt>
    <dgm:pt modelId="{7833AD55-7ED1-4AB5-8352-A5777FCE2F78}" type="parTrans" cxnId="{BF826A49-7AEB-4D90-BBDA-D8CE96FD148E}">
      <dgm:prSet/>
      <dgm:spPr/>
      <dgm:t>
        <a:bodyPr/>
        <a:lstStyle/>
        <a:p>
          <a:endParaRPr kumimoji="1" lang="ja-JP" altLang="en-US"/>
        </a:p>
      </dgm:t>
    </dgm:pt>
    <dgm:pt modelId="{F882F6AB-B7B5-4550-B85C-EEC1EAE742FB}" type="sibTrans" cxnId="{BF826A49-7AEB-4D90-BBDA-D8CE96FD148E}">
      <dgm:prSet/>
      <dgm:spPr/>
      <dgm:t>
        <a:bodyPr/>
        <a:lstStyle/>
        <a:p>
          <a:endParaRPr kumimoji="1" lang="ja-JP" altLang="en-US"/>
        </a:p>
      </dgm:t>
    </dgm:pt>
    <dgm:pt modelId="{2329FA51-37D1-40F5-ACFD-4DFF26E840A4}">
      <dgm:prSet phldrT="[テキスト]" custT="1"/>
      <dgm:spPr/>
      <dgm:t>
        <a:bodyPr/>
        <a:lstStyle/>
        <a:p>
          <a:pPr>
            <a:lnSpc>
              <a:spcPct val="0"/>
            </a:lnSpc>
          </a:pPr>
          <a:r>
            <a:rPr kumimoji="1" lang="ja-JP" altLang="en-US" sz="2000" b="1" dirty="0"/>
            <a:t>えっちゃんの戦争　カラー・スタンダード　</a:t>
          </a:r>
          <a:r>
            <a:rPr kumimoji="1" lang="en-US" altLang="ja-JP" sz="2000" b="1" dirty="0"/>
            <a:t>80</a:t>
          </a:r>
          <a:r>
            <a:rPr kumimoji="1" lang="ja-JP" altLang="en-US" sz="2000" b="1" dirty="0"/>
            <a:t>分</a:t>
          </a:r>
          <a:endParaRPr kumimoji="1" lang="ja-JP" altLang="en-US" sz="2000" dirty="0"/>
        </a:p>
      </dgm:t>
    </dgm:pt>
    <dgm:pt modelId="{FFA1EB7F-4F55-4763-8F4E-B4D28E2D13F0}" type="parTrans" cxnId="{35497FE1-9609-42A3-B04A-308889D6E227}">
      <dgm:prSet/>
      <dgm:spPr/>
      <dgm:t>
        <a:bodyPr/>
        <a:lstStyle/>
        <a:p>
          <a:endParaRPr kumimoji="1" lang="ja-JP" altLang="en-US"/>
        </a:p>
      </dgm:t>
    </dgm:pt>
    <dgm:pt modelId="{0B4BCE2B-7EB8-4B53-AD52-CF60451200A0}" type="sibTrans" cxnId="{35497FE1-9609-42A3-B04A-308889D6E227}">
      <dgm:prSet/>
      <dgm:spPr/>
      <dgm:t>
        <a:bodyPr/>
        <a:lstStyle/>
        <a:p>
          <a:endParaRPr kumimoji="1" lang="ja-JP" altLang="en-US"/>
        </a:p>
      </dgm:t>
    </dgm:pt>
    <dgm:pt modelId="{4B31A765-4712-4F47-8DB4-C35A4035F3B2}">
      <dgm:prSet phldrT="[テキスト]" phldr="1"/>
      <dgm:spPr/>
      <dgm:t>
        <a:bodyPr/>
        <a:lstStyle/>
        <a:p>
          <a:pPr>
            <a:lnSpc>
              <a:spcPct val="90000"/>
            </a:lnSpc>
          </a:pPr>
          <a:endParaRPr kumimoji="1" lang="ja-JP" altLang="en-US" sz="800" dirty="0"/>
        </a:p>
      </dgm:t>
    </dgm:pt>
    <dgm:pt modelId="{704C68A5-C974-4280-8BCD-A0D98C1732C8}" type="parTrans" cxnId="{E7AE49B2-97A5-40DD-B37A-EF22FDF229F4}">
      <dgm:prSet/>
      <dgm:spPr/>
      <dgm:t>
        <a:bodyPr/>
        <a:lstStyle/>
        <a:p>
          <a:endParaRPr kumimoji="1" lang="ja-JP" altLang="en-US"/>
        </a:p>
      </dgm:t>
    </dgm:pt>
    <dgm:pt modelId="{F72C961A-1B91-41EE-A5F7-BF16CCF14EA9}" type="sibTrans" cxnId="{E7AE49B2-97A5-40DD-B37A-EF22FDF229F4}">
      <dgm:prSet/>
      <dgm:spPr/>
      <dgm:t>
        <a:bodyPr/>
        <a:lstStyle/>
        <a:p>
          <a:endParaRPr kumimoji="1" lang="ja-JP" altLang="en-US"/>
        </a:p>
      </dgm:t>
    </dgm:pt>
    <dgm:pt modelId="{EE9B5DA3-D2A0-4091-97ED-9EFE3F8559EE}">
      <dgm:prSet custT="1"/>
      <dgm:spPr/>
      <dgm:t>
        <a:bodyPr/>
        <a:lstStyle/>
        <a:p>
          <a:pPr>
            <a:lnSpc>
              <a:spcPct val="90000"/>
            </a:lnSpc>
          </a:pPr>
          <a:r>
            <a:rPr kumimoji="1" lang="ja-JP" altLang="en-US" sz="1400" b="1" dirty="0"/>
            <a:t>原作　岸川悦子　監督　有原誠治　声の出演　高山みなみ　坂本千夏　田原アルノ</a:t>
          </a:r>
          <a:endParaRPr kumimoji="1" lang="en-US" altLang="ja-JP" sz="1400" b="1" dirty="0"/>
        </a:p>
      </dgm:t>
    </dgm:pt>
    <dgm:pt modelId="{623E1AC6-F5CE-46ED-93D6-E6EA40DB3CB7}" type="parTrans" cxnId="{A7CBC493-06BE-4F7C-89B9-79F4D9986DC8}">
      <dgm:prSet/>
      <dgm:spPr/>
      <dgm:t>
        <a:bodyPr/>
        <a:lstStyle/>
        <a:p>
          <a:endParaRPr kumimoji="1" lang="ja-JP" altLang="en-US"/>
        </a:p>
      </dgm:t>
    </dgm:pt>
    <dgm:pt modelId="{4BDCCFC0-B5BF-44A0-82E1-2E3D9C49B365}" type="sibTrans" cxnId="{A7CBC493-06BE-4F7C-89B9-79F4D9986DC8}">
      <dgm:prSet/>
      <dgm:spPr/>
      <dgm:t>
        <a:bodyPr/>
        <a:lstStyle/>
        <a:p>
          <a:endParaRPr kumimoji="1" lang="ja-JP" altLang="en-US"/>
        </a:p>
      </dgm:t>
    </dgm:pt>
    <dgm:pt modelId="{F8DA3F44-8DDB-44F3-856A-9BD45C60B578}">
      <dgm:prSet custT="1"/>
      <dgm:spPr/>
      <dgm:t>
        <a:bodyPr/>
        <a:lstStyle/>
        <a:p>
          <a:pPr>
            <a:lnSpc>
              <a:spcPct val="90000"/>
            </a:lnSpc>
          </a:pPr>
          <a:r>
            <a:rPr kumimoji="1" lang="ja-JP" altLang="en-US" sz="1400" b="1" dirty="0"/>
            <a:t>戦争の時代をハルビンに生きた少女。命の尊さと生きる勇気を描く！</a:t>
          </a:r>
          <a:r>
            <a:rPr kumimoji="1" lang="en-US" altLang="ja-JP" sz="1400" b="1" dirty="0"/>
            <a:t>1945</a:t>
          </a:r>
          <a:r>
            <a:rPr kumimoji="1" lang="ja-JP" altLang="en-US" sz="1400" b="1" dirty="0"/>
            <a:t>年</a:t>
          </a:r>
          <a:r>
            <a:rPr kumimoji="1" lang="en-US" altLang="ja-JP" sz="1400" b="1" dirty="0"/>
            <a:t>1</a:t>
          </a:r>
          <a:r>
            <a:rPr kumimoji="1" lang="ja-JP" altLang="en-US" sz="1400" b="1" dirty="0"/>
            <a:t>月、中国・ハルビン。その頃満州と呼ばれていた現在の中国東北地方には、大勢の日本人が移り住んでいました。えっちゃんは小学一年生。当時の日本は、中国人を一段下の立場の人間として同じ人間の扱いをしていませんでした。夏、</a:t>
          </a:r>
          <a:r>
            <a:rPr kumimoji="1" lang="en-US" altLang="ja-JP" sz="1400" b="1" dirty="0"/>
            <a:t>8</a:t>
          </a:r>
          <a:r>
            <a:rPr kumimoji="1" lang="ja-JP" altLang="en-US" sz="1400" b="1" dirty="0"/>
            <a:t>月</a:t>
          </a:r>
          <a:r>
            <a:rPr kumimoji="1" lang="en-US" altLang="ja-JP" sz="1400" b="1" dirty="0"/>
            <a:t>15</a:t>
          </a:r>
          <a:r>
            <a:rPr kumimoji="1" lang="ja-JP" altLang="en-US" sz="1400" b="1" dirty="0"/>
            <a:t>日。日本が戦争に負けた事がラジオで知らされると、中国の人々の態度は一変し、日本人を襲う中国人も出てきました。えっちゃんたちには、日本引き上げまでの悲しい運命が待っていたのです。</a:t>
          </a:r>
        </a:p>
      </dgm:t>
    </dgm:pt>
    <dgm:pt modelId="{EDABD8F5-045D-4CB4-B892-0FA22759915E}" type="parTrans" cxnId="{A448AEC0-261A-4C75-8AF0-014D38BA235B}">
      <dgm:prSet/>
      <dgm:spPr/>
      <dgm:t>
        <a:bodyPr/>
        <a:lstStyle/>
        <a:p>
          <a:endParaRPr kumimoji="1" lang="ja-JP" altLang="en-US"/>
        </a:p>
      </dgm:t>
    </dgm:pt>
    <dgm:pt modelId="{490C7494-8E78-4F19-9F2E-DAA0A68A0DEF}" type="sibTrans" cxnId="{A448AEC0-261A-4C75-8AF0-014D38BA235B}">
      <dgm:prSet/>
      <dgm:spPr/>
      <dgm:t>
        <a:bodyPr/>
        <a:lstStyle/>
        <a:p>
          <a:endParaRPr kumimoji="1" lang="ja-JP" altLang="en-US"/>
        </a:p>
      </dgm:t>
    </dgm:pt>
    <dgm:pt modelId="{33417471-DAE2-420C-AAF7-6D8BA52353B6}">
      <dgm:prSet phldrT="[テキスト]" custT="1"/>
      <dgm:spPr/>
      <dgm:t>
        <a:bodyPr/>
        <a:lstStyle/>
        <a:p>
          <a:pPr>
            <a:spcAft>
              <a:spcPts val="0"/>
            </a:spcAft>
          </a:pPr>
          <a:r>
            <a:rPr kumimoji="1" lang="ja-JP" altLang="en-US" sz="2000" b="1" dirty="0"/>
            <a:t>この世界の片隅に　カラー　</a:t>
          </a:r>
          <a:r>
            <a:rPr kumimoji="1" lang="en-US" altLang="ja-JP" sz="2000" b="1" dirty="0"/>
            <a:t>16</a:t>
          </a:r>
          <a:r>
            <a:rPr kumimoji="1" lang="ja-JP" altLang="en-US" sz="2000" b="1" dirty="0"/>
            <a:t>：</a:t>
          </a:r>
          <a:r>
            <a:rPr kumimoji="1" lang="en-US" altLang="ja-JP" sz="2000" b="1" dirty="0"/>
            <a:t>9</a:t>
          </a:r>
        </a:p>
        <a:p>
          <a:pPr>
            <a:spcAft>
              <a:spcPct val="35000"/>
            </a:spcAft>
          </a:pPr>
          <a:r>
            <a:rPr kumimoji="1" lang="ja-JP" altLang="en-US" sz="1600" b="1" dirty="0"/>
            <a:t>原作　こうの史代　監督　片渕須直　出演　のん　細谷佳正　稲葉菜月　尾身美詞</a:t>
          </a:r>
          <a:endParaRPr kumimoji="1" lang="en-US" altLang="ja-JP" sz="1600" b="1" dirty="0"/>
        </a:p>
        <a:p>
          <a:pPr>
            <a:spcAft>
              <a:spcPct val="35000"/>
            </a:spcAft>
          </a:pPr>
          <a:r>
            <a:rPr kumimoji="1" lang="en-US" altLang="ja-JP" sz="1600" b="1" dirty="0"/>
            <a:t>1944</a:t>
          </a:r>
          <a:r>
            <a:rPr kumimoji="1" lang="ja-JP" altLang="en-US" sz="1600" b="1" dirty="0"/>
            <a:t>年</a:t>
          </a:r>
          <a:r>
            <a:rPr kumimoji="1" lang="en-US" altLang="ja-JP" sz="1600" b="1" dirty="0"/>
            <a:t>2</a:t>
          </a:r>
          <a:r>
            <a:rPr kumimoji="1" lang="ja-JP" altLang="en-US" sz="1600" b="1" dirty="0"/>
            <a:t>月。</a:t>
          </a:r>
          <a:r>
            <a:rPr kumimoji="1" lang="en-US" altLang="ja-JP" sz="1600" b="1" dirty="0"/>
            <a:t>18</a:t>
          </a:r>
          <a:r>
            <a:rPr kumimoji="1" lang="ja-JP" altLang="en-US" sz="1600" b="1" dirty="0"/>
            <a:t>歳のすずは、突然の縁談で軍港の街・呉へお嫁に行くことになる。配給物資が減らされても、鈴は工夫を凝らして食卓を賑わせ、衣服を作り直し、時には好きな絵を描いて日々の暮らしを積み重ねていく。</a:t>
          </a:r>
          <a:r>
            <a:rPr kumimoji="1" lang="en-US" altLang="ja-JP" sz="1600" b="1" dirty="0"/>
            <a:t>1945</a:t>
          </a:r>
          <a:r>
            <a:rPr kumimoji="1" lang="ja-JP" altLang="en-US" sz="1600" b="1" dirty="0"/>
            <a:t>年</a:t>
          </a:r>
          <a:r>
            <a:rPr kumimoji="1" lang="en-US" altLang="ja-JP" sz="1600" b="1" dirty="0"/>
            <a:t>3</a:t>
          </a:r>
          <a:r>
            <a:rPr kumimoji="1" lang="ja-JP" altLang="en-US" sz="1600" b="1" dirty="0"/>
            <a:t>月。呉は艦載機による空襲にさらされ、すずが大切にしていたものが失われてしまう。それでも毎日は続き、昭和</a:t>
          </a:r>
          <a:r>
            <a:rPr kumimoji="1" lang="en-US" altLang="ja-JP" sz="1600" b="1" dirty="0"/>
            <a:t>20</a:t>
          </a:r>
          <a:r>
            <a:rPr kumimoji="1" lang="ja-JP" altLang="en-US" sz="1600" b="1" dirty="0"/>
            <a:t>年の夏がやってくる。</a:t>
          </a:r>
          <a:endParaRPr kumimoji="1" lang="en-US" altLang="ja-JP" sz="1600" b="1" dirty="0"/>
        </a:p>
        <a:p>
          <a:pPr>
            <a:spcAft>
              <a:spcPct val="35000"/>
            </a:spcAft>
          </a:pPr>
          <a:endParaRPr kumimoji="1" lang="ja-JP" altLang="en-US" sz="1600" dirty="0"/>
        </a:p>
      </dgm:t>
    </dgm:pt>
    <dgm:pt modelId="{46C532E9-FD97-401A-A778-C204D5037D68}" type="sibTrans" cxnId="{5D109441-E233-47D2-8805-0E4E39805FA8}">
      <dgm:prSet/>
      <dgm:spPr/>
      <dgm:t>
        <a:bodyPr/>
        <a:lstStyle/>
        <a:p>
          <a:endParaRPr kumimoji="1" lang="ja-JP" altLang="en-US"/>
        </a:p>
      </dgm:t>
    </dgm:pt>
    <dgm:pt modelId="{D5F58E80-2E7D-46D3-9766-D6D83491AD42}" type="parTrans" cxnId="{5D109441-E233-47D2-8805-0E4E39805FA8}">
      <dgm:prSet/>
      <dgm:spPr/>
      <dgm:t>
        <a:bodyPr/>
        <a:lstStyle/>
        <a:p>
          <a:endParaRPr kumimoji="1" lang="ja-JP" altLang="en-US"/>
        </a:p>
      </dgm:t>
    </dgm:pt>
    <dgm:pt modelId="{5A666C43-7FF7-4650-A805-2707FE6D7EB1}">
      <dgm:prSet phldrT="[テキスト]" phldr="1"/>
      <dgm:spPr/>
      <dgm:t>
        <a:bodyPr/>
        <a:lstStyle/>
        <a:p>
          <a:pPr>
            <a:spcAft>
              <a:spcPct val="15000"/>
            </a:spcAft>
          </a:pPr>
          <a:endParaRPr kumimoji="1" lang="ja-JP" altLang="en-US" sz="800"/>
        </a:p>
      </dgm:t>
    </dgm:pt>
    <dgm:pt modelId="{F82F51A0-ECE1-4F45-8A41-BCCF423F06FB}" type="sibTrans" cxnId="{33866E20-2938-4775-ACC4-2CB1BC37DDF1}">
      <dgm:prSet/>
      <dgm:spPr/>
      <dgm:t>
        <a:bodyPr/>
        <a:lstStyle/>
        <a:p>
          <a:endParaRPr kumimoji="1" lang="ja-JP" altLang="en-US"/>
        </a:p>
      </dgm:t>
    </dgm:pt>
    <dgm:pt modelId="{7BCF90D9-C022-4FDC-BDA4-AA28D8819BA6}" type="parTrans" cxnId="{33866E20-2938-4775-ACC4-2CB1BC37DDF1}">
      <dgm:prSet/>
      <dgm:spPr/>
      <dgm:t>
        <a:bodyPr/>
        <a:lstStyle/>
        <a:p>
          <a:endParaRPr kumimoji="1" lang="ja-JP" altLang="en-US"/>
        </a:p>
      </dgm:t>
    </dgm:pt>
    <dgm:pt modelId="{2CA918C4-9959-4929-96C8-6201C4D358E1}">
      <dgm:prSet phldrT="[テキスト]" phldr="1"/>
      <dgm:spPr/>
      <dgm:t>
        <a:bodyPr/>
        <a:lstStyle/>
        <a:p>
          <a:pPr>
            <a:spcAft>
              <a:spcPct val="15000"/>
            </a:spcAft>
          </a:pPr>
          <a:endParaRPr kumimoji="1" lang="ja-JP" altLang="en-US" sz="800"/>
        </a:p>
      </dgm:t>
    </dgm:pt>
    <dgm:pt modelId="{DB28D9CC-0D03-470F-A43D-570C7F8E9D4B}" type="sibTrans" cxnId="{80BB9354-51E7-4318-92EA-9DA8474EE813}">
      <dgm:prSet/>
      <dgm:spPr/>
      <dgm:t>
        <a:bodyPr/>
        <a:lstStyle/>
        <a:p>
          <a:endParaRPr kumimoji="1" lang="ja-JP" altLang="en-US"/>
        </a:p>
      </dgm:t>
    </dgm:pt>
    <dgm:pt modelId="{1ADA02CD-8C72-49DC-994D-566B7C4C42D7}" type="parTrans" cxnId="{80BB9354-51E7-4318-92EA-9DA8474EE813}">
      <dgm:prSet/>
      <dgm:spPr/>
      <dgm:t>
        <a:bodyPr/>
        <a:lstStyle/>
        <a:p>
          <a:endParaRPr kumimoji="1" lang="ja-JP" altLang="en-US"/>
        </a:p>
      </dgm:t>
    </dgm:pt>
    <dgm:pt modelId="{AE96ABC7-D38E-40A9-9E06-BEFBB88935B6}" type="pres">
      <dgm:prSet presAssocID="{4D97E629-7D67-4073-B358-DA95EBDBDE9C}" presName="linear" presStyleCnt="0">
        <dgm:presLayoutVars>
          <dgm:dir/>
          <dgm:resizeHandles val="exact"/>
        </dgm:presLayoutVars>
      </dgm:prSet>
      <dgm:spPr/>
    </dgm:pt>
    <dgm:pt modelId="{FD07937A-E841-424E-937C-C1535BEFD9D3}" type="pres">
      <dgm:prSet presAssocID="{637A8911-10E2-4627-9AF8-B8F903F796B4}" presName="comp" presStyleCnt="0"/>
      <dgm:spPr/>
    </dgm:pt>
    <dgm:pt modelId="{42909063-65F6-443B-93BB-925AF1D09903}" type="pres">
      <dgm:prSet presAssocID="{637A8911-10E2-4627-9AF8-B8F903F796B4}" presName="box" presStyleLbl="node1" presStyleIdx="0" presStyleCnt="3" custScaleY="125100"/>
      <dgm:spPr/>
    </dgm:pt>
    <dgm:pt modelId="{C1701E36-1FC1-455F-8211-8A37DB5EA368}" type="pres">
      <dgm:prSet presAssocID="{637A8911-10E2-4627-9AF8-B8F903F796B4}" presName="img" presStyleLbl="fgImgPlace1" presStyleIdx="0" presStyleCnt="3" custScaleX="61996" custScaleY="13792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pt>
    <dgm:pt modelId="{3D963C12-F73E-4E01-9A0D-61771BA7E338}" type="pres">
      <dgm:prSet presAssocID="{637A8911-10E2-4627-9AF8-B8F903F796B4}" presName="text" presStyleLbl="node1" presStyleIdx="0" presStyleCnt="3">
        <dgm:presLayoutVars>
          <dgm:bulletEnabled val="1"/>
        </dgm:presLayoutVars>
      </dgm:prSet>
      <dgm:spPr/>
    </dgm:pt>
    <dgm:pt modelId="{F88203C5-0DC1-4AB0-8EC3-02533986E49E}" type="pres">
      <dgm:prSet presAssocID="{F4497F13-5691-48CB-9073-78E3EFCE349E}" presName="spacer" presStyleCnt="0"/>
      <dgm:spPr/>
    </dgm:pt>
    <dgm:pt modelId="{67A9B47E-3165-4BA9-A182-CA4066BF472F}" type="pres">
      <dgm:prSet presAssocID="{58C84553-005D-4627-9D80-E1E0DCE6E27F}" presName="comp" presStyleCnt="0"/>
      <dgm:spPr/>
    </dgm:pt>
    <dgm:pt modelId="{EA42FC05-357E-4155-BB42-2E239BAD9226}" type="pres">
      <dgm:prSet presAssocID="{58C84553-005D-4627-9D80-E1E0DCE6E27F}" presName="box" presStyleLbl="node1" presStyleIdx="1" presStyleCnt="3" custScaleY="123831" custLinFactNeighborY="-1043"/>
      <dgm:spPr/>
    </dgm:pt>
    <dgm:pt modelId="{6D5089C2-BFD8-432E-A3AF-8F04E2AD1C14}" type="pres">
      <dgm:prSet presAssocID="{58C84553-005D-4627-9D80-E1E0DCE6E27F}" presName="img" presStyleLbl="fgImgPlace1" presStyleIdx="1" presStyleCnt="3" custScaleX="62624" custScaleY="143431" custLinFactNeighborX="-420" custLinFactNeighborY="-275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79AB390C-EBF4-4ABD-89A6-8216A203D2DD}" type="pres">
      <dgm:prSet presAssocID="{58C84553-005D-4627-9D80-E1E0DCE6E27F}" presName="text" presStyleLbl="node1" presStyleIdx="1" presStyleCnt="3">
        <dgm:presLayoutVars>
          <dgm:bulletEnabled val="1"/>
        </dgm:presLayoutVars>
      </dgm:prSet>
      <dgm:spPr/>
    </dgm:pt>
    <dgm:pt modelId="{B9C40EFA-6B2C-4776-89CC-A21554D8CD92}" type="pres">
      <dgm:prSet presAssocID="{F882F6AB-B7B5-4550-B85C-EEC1EAE742FB}" presName="spacer" presStyleCnt="0"/>
      <dgm:spPr/>
    </dgm:pt>
    <dgm:pt modelId="{11217742-B758-4289-ACBE-5AF017046182}" type="pres">
      <dgm:prSet presAssocID="{33417471-DAE2-420C-AAF7-6D8BA52353B6}" presName="comp" presStyleCnt="0"/>
      <dgm:spPr/>
    </dgm:pt>
    <dgm:pt modelId="{18630F29-CCAC-46FD-A692-ADD4592D575F}" type="pres">
      <dgm:prSet presAssocID="{33417471-DAE2-420C-AAF7-6D8BA52353B6}" presName="box" presStyleLbl="node1" presStyleIdx="2" presStyleCnt="3" custScaleY="131038" custLinFactNeighborY="18474"/>
      <dgm:spPr/>
    </dgm:pt>
    <dgm:pt modelId="{CA748487-B1E8-41EB-84E1-D68EA2774FE0}" type="pres">
      <dgm:prSet presAssocID="{33417471-DAE2-420C-AAF7-6D8BA52353B6}" presName="img" presStyleLbl="fgImgPlace1" presStyleIdx="2" presStyleCnt="3" custScaleX="70187" custScaleY="157955"/>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58F596CC-2504-4A13-A441-3FA7D777EA96}" type="pres">
      <dgm:prSet presAssocID="{33417471-DAE2-420C-AAF7-6D8BA52353B6}" presName="text" presStyleLbl="node1" presStyleIdx="2" presStyleCnt="3">
        <dgm:presLayoutVars>
          <dgm:bulletEnabled val="1"/>
        </dgm:presLayoutVars>
      </dgm:prSet>
      <dgm:spPr/>
    </dgm:pt>
  </dgm:ptLst>
  <dgm:cxnLst>
    <dgm:cxn modelId="{27FDA906-0C60-4E6F-9B1A-9E70A38197A6}" type="presOf" srcId="{637A8911-10E2-4627-9AF8-B8F903F796B4}" destId="{42909063-65F6-443B-93BB-925AF1D09903}" srcOrd="0" destOrd="0" presId="urn:microsoft.com/office/officeart/2005/8/layout/vList4"/>
    <dgm:cxn modelId="{7601270A-AD9E-429E-BDE3-0A475CC77AF0}" type="presOf" srcId="{4B31A765-4712-4F47-8DB4-C35A4035F3B2}" destId="{EA42FC05-357E-4155-BB42-2E239BAD9226}" srcOrd="0" destOrd="4" presId="urn:microsoft.com/office/officeart/2005/8/layout/vList4"/>
    <dgm:cxn modelId="{449EED1C-8C1F-4750-9C84-BB7A613E7497}" type="presOf" srcId="{4B31A765-4712-4F47-8DB4-C35A4035F3B2}" destId="{79AB390C-EBF4-4ABD-89A6-8216A203D2DD}" srcOrd="1" destOrd="4" presId="urn:microsoft.com/office/officeart/2005/8/layout/vList4"/>
    <dgm:cxn modelId="{33866E20-2938-4775-ACC4-2CB1BC37DDF1}" srcId="{33417471-DAE2-420C-AAF7-6D8BA52353B6}" destId="{5A666C43-7FF7-4650-A805-2707FE6D7EB1}" srcOrd="0" destOrd="0" parTransId="{7BCF90D9-C022-4FDC-BDA4-AA28D8819BA6}" sibTransId="{F82F51A0-ECE1-4F45-8A41-BCCF423F06FB}"/>
    <dgm:cxn modelId="{5100203A-85F1-43BA-8A72-F7DF936F0D39}" type="presOf" srcId="{58C84553-005D-4627-9D80-E1E0DCE6E27F}" destId="{79AB390C-EBF4-4ABD-89A6-8216A203D2DD}" srcOrd="1" destOrd="0" presId="urn:microsoft.com/office/officeart/2005/8/layout/vList4"/>
    <dgm:cxn modelId="{899DBD5D-E0A3-4CA0-8DF2-62CE008CDD01}" type="presOf" srcId="{96CB16DE-CD8B-47F6-A43E-F882960F01BD}" destId="{3D963C12-F73E-4E01-9A0D-61771BA7E338}" srcOrd="1" destOrd="1" presId="urn:microsoft.com/office/officeart/2005/8/layout/vList4"/>
    <dgm:cxn modelId="{5D109441-E233-47D2-8805-0E4E39805FA8}" srcId="{4D97E629-7D67-4073-B358-DA95EBDBDE9C}" destId="{33417471-DAE2-420C-AAF7-6D8BA52353B6}" srcOrd="2" destOrd="0" parTransId="{D5F58E80-2E7D-46D3-9766-D6D83491AD42}" sibTransId="{46C532E9-FD97-401A-A778-C204D5037D68}"/>
    <dgm:cxn modelId="{7C694B45-9F87-4B9F-8204-CFF45B5DC9EF}" type="presOf" srcId="{2329FA51-37D1-40F5-ACFD-4DFF26E840A4}" destId="{79AB390C-EBF4-4ABD-89A6-8216A203D2DD}" srcOrd="1" destOrd="1" presId="urn:microsoft.com/office/officeart/2005/8/layout/vList4"/>
    <dgm:cxn modelId="{682BFB65-6CC3-45FB-9DF1-9FA52EEC8E03}" type="presOf" srcId="{2CA918C4-9959-4929-96C8-6201C4D358E1}" destId="{58F596CC-2504-4A13-A441-3FA7D777EA96}" srcOrd="1" destOrd="2" presId="urn:microsoft.com/office/officeart/2005/8/layout/vList4"/>
    <dgm:cxn modelId="{14043449-21A5-4E35-9F76-4C5DD26B221C}" type="presOf" srcId="{5A666C43-7FF7-4650-A805-2707FE6D7EB1}" destId="{18630F29-CCAC-46FD-A692-ADD4592D575F}" srcOrd="0" destOrd="1" presId="urn:microsoft.com/office/officeart/2005/8/layout/vList4"/>
    <dgm:cxn modelId="{BF826A49-7AEB-4D90-BBDA-D8CE96FD148E}" srcId="{4D97E629-7D67-4073-B358-DA95EBDBDE9C}" destId="{58C84553-005D-4627-9D80-E1E0DCE6E27F}" srcOrd="1" destOrd="0" parTransId="{7833AD55-7ED1-4AB5-8352-A5777FCE2F78}" sibTransId="{F882F6AB-B7B5-4550-B85C-EEC1EAE742FB}"/>
    <dgm:cxn modelId="{215E7469-4956-449A-800E-4C02AF291E92}" type="presOf" srcId="{EE9B5DA3-D2A0-4091-97ED-9EFE3F8559EE}" destId="{79AB390C-EBF4-4ABD-89A6-8216A203D2DD}" srcOrd="1" destOrd="2" presId="urn:microsoft.com/office/officeart/2005/8/layout/vList4"/>
    <dgm:cxn modelId="{AE2A4F4C-0AD1-4C4F-9B50-E3D7D5C90F88}" type="presOf" srcId="{2329FA51-37D1-40F5-ACFD-4DFF26E840A4}" destId="{EA42FC05-357E-4155-BB42-2E239BAD9226}" srcOrd="0" destOrd="1" presId="urn:microsoft.com/office/officeart/2005/8/layout/vList4"/>
    <dgm:cxn modelId="{A197834F-3066-4080-BE40-F390C10870FE}" type="presOf" srcId="{2CA918C4-9959-4929-96C8-6201C4D358E1}" destId="{18630F29-CCAC-46FD-A692-ADD4592D575F}" srcOrd="0" destOrd="2" presId="urn:microsoft.com/office/officeart/2005/8/layout/vList4"/>
    <dgm:cxn modelId="{80BB9354-51E7-4318-92EA-9DA8474EE813}" srcId="{33417471-DAE2-420C-AAF7-6D8BA52353B6}" destId="{2CA918C4-9959-4929-96C8-6201C4D358E1}" srcOrd="1" destOrd="0" parTransId="{1ADA02CD-8C72-49DC-994D-566B7C4C42D7}" sibTransId="{DB28D9CC-0D03-470F-A43D-570C7F8E9D4B}"/>
    <dgm:cxn modelId="{14E9A359-9F42-4DE5-B95F-D30EC749D7DC}" type="presOf" srcId="{F8DA3F44-8DDB-44F3-856A-9BD45C60B578}" destId="{79AB390C-EBF4-4ABD-89A6-8216A203D2DD}" srcOrd="1" destOrd="3" presId="urn:microsoft.com/office/officeart/2005/8/layout/vList4"/>
    <dgm:cxn modelId="{BDBBBC86-CC20-4971-A08C-3BD052BEA7A0}" type="presOf" srcId="{96CB16DE-CD8B-47F6-A43E-F882960F01BD}" destId="{42909063-65F6-443B-93BB-925AF1D09903}" srcOrd="0" destOrd="1" presId="urn:microsoft.com/office/officeart/2005/8/layout/vList4"/>
    <dgm:cxn modelId="{A7CBC493-06BE-4F7C-89B9-79F4D9986DC8}" srcId="{58C84553-005D-4627-9D80-E1E0DCE6E27F}" destId="{EE9B5DA3-D2A0-4091-97ED-9EFE3F8559EE}" srcOrd="1" destOrd="0" parTransId="{623E1AC6-F5CE-46ED-93D6-E6EA40DB3CB7}" sibTransId="{4BDCCFC0-B5BF-44A0-82E1-2E3D9C49B365}"/>
    <dgm:cxn modelId="{1D8D3894-72B9-4824-8911-DBCE6BA6AE09}" type="presOf" srcId="{EE9B5DA3-D2A0-4091-97ED-9EFE3F8559EE}" destId="{EA42FC05-357E-4155-BB42-2E239BAD9226}" srcOrd="0" destOrd="2" presId="urn:microsoft.com/office/officeart/2005/8/layout/vList4"/>
    <dgm:cxn modelId="{02A936A7-68E6-41E2-AB0A-FCF00F1E31E8}" type="presOf" srcId="{5A666C43-7FF7-4650-A805-2707FE6D7EB1}" destId="{58F596CC-2504-4A13-A441-3FA7D777EA96}" srcOrd="1" destOrd="1" presId="urn:microsoft.com/office/officeart/2005/8/layout/vList4"/>
    <dgm:cxn modelId="{E7AE49B2-97A5-40DD-B37A-EF22FDF229F4}" srcId="{58C84553-005D-4627-9D80-E1E0DCE6E27F}" destId="{4B31A765-4712-4F47-8DB4-C35A4035F3B2}" srcOrd="3" destOrd="0" parTransId="{704C68A5-C974-4280-8BCD-A0D98C1732C8}" sibTransId="{F72C961A-1B91-41EE-A5F7-BF16CCF14EA9}"/>
    <dgm:cxn modelId="{CCE6E9B6-1FAB-42DE-9853-27F1609F52B6}" type="presOf" srcId="{58C84553-005D-4627-9D80-E1E0DCE6E27F}" destId="{EA42FC05-357E-4155-BB42-2E239BAD9226}" srcOrd="0" destOrd="0" presId="urn:microsoft.com/office/officeart/2005/8/layout/vList4"/>
    <dgm:cxn modelId="{163E72BC-65F6-4E83-8258-22C5A21A6559}" type="presOf" srcId="{4D97E629-7D67-4073-B358-DA95EBDBDE9C}" destId="{AE96ABC7-D38E-40A9-9E06-BEFBB88935B6}" srcOrd="0" destOrd="0" presId="urn:microsoft.com/office/officeart/2005/8/layout/vList4"/>
    <dgm:cxn modelId="{A448AEC0-261A-4C75-8AF0-014D38BA235B}" srcId="{58C84553-005D-4627-9D80-E1E0DCE6E27F}" destId="{F8DA3F44-8DDB-44F3-856A-9BD45C60B578}" srcOrd="2" destOrd="0" parTransId="{EDABD8F5-045D-4CB4-B892-0FA22759915E}" sibTransId="{490C7494-8E78-4F19-9F2E-DAA0A68A0DEF}"/>
    <dgm:cxn modelId="{9CBFF2CA-5FEB-4DD9-BE53-D527E545EBFC}" srcId="{637A8911-10E2-4627-9AF8-B8F903F796B4}" destId="{96CB16DE-CD8B-47F6-A43E-F882960F01BD}" srcOrd="0" destOrd="0" parTransId="{7CD665DD-0BD7-4131-96E0-50A81080C22D}" sibTransId="{6E658D22-A563-4EAF-AD90-B506782BCB9F}"/>
    <dgm:cxn modelId="{264732CB-E53F-46CD-A79A-E8962B12F654}" type="presOf" srcId="{33417471-DAE2-420C-AAF7-6D8BA52353B6}" destId="{18630F29-CCAC-46FD-A692-ADD4592D575F}" srcOrd="0" destOrd="0" presId="urn:microsoft.com/office/officeart/2005/8/layout/vList4"/>
    <dgm:cxn modelId="{35B54FD4-B823-4815-BCFD-163672F8F21A}" srcId="{4D97E629-7D67-4073-B358-DA95EBDBDE9C}" destId="{637A8911-10E2-4627-9AF8-B8F903F796B4}" srcOrd="0" destOrd="0" parTransId="{FBCABA5A-50F6-4D90-9DC7-6BDCB5B8FABA}" sibTransId="{F4497F13-5691-48CB-9073-78E3EFCE349E}"/>
    <dgm:cxn modelId="{DE5450D9-4450-4709-B58B-93007D73ED5F}" type="presOf" srcId="{F8DA3F44-8DDB-44F3-856A-9BD45C60B578}" destId="{EA42FC05-357E-4155-BB42-2E239BAD9226}" srcOrd="0" destOrd="3" presId="urn:microsoft.com/office/officeart/2005/8/layout/vList4"/>
    <dgm:cxn modelId="{35497FE1-9609-42A3-B04A-308889D6E227}" srcId="{58C84553-005D-4627-9D80-E1E0DCE6E27F}" destId="{2329FA51-37D1-40F5-ACFD-4DFF26E840A4}" srcOrd="0" destOrd="0" parTransId="{FFA1EB7F-4F55-4763-8F4E-B4D28E2D13F0}" sibTransId="{0B4BCE2B-7EB8-4B53-AD52-CF60451200A0}"/>
    <dgm:cxn modelId="{D2137BF3-FDF5-42F6-8F59-6516D8F2D86B}" type="presOf" srcId="{33417471-DAE2-420C-AAF7-6D8BA52353B6}" destId="{58F596CC-2504-4A13-A441-3FA7D777EA96}" srcOrd="1" destOrd="0" presId="urn:microsoft.com/office/officeart/2005/8/layout/vList4"/>
    <dgm:cxn modelId="{510438F7-C3AD-4F25-B239-F50E8B4E79A7}" type="presOf" srcId="{637A8911-10E2-4627-9AF8-B8F903F796B4}" destId="{3D963C12-F73E-4E01-9A0D-61771BA7E338}" srcOrd="1" destOrd="0" presId="urn:microsoft.com/office/officeart/2005/8/layout/vList4"/>
    <dgm:cxn modelId="{26636995-C6EC-4F14-9A12-66973EABBFAF}" type="presParOf" srcId="{AE96ABC7-D38E-40A9-9E06-BEFBB88935B6}" destId="{FD07937A-E841-424E-937C-C1535BEFD9D3}" srcOrd="0" destOrd="0" presId="urn:microsoft.com/office/officeart/2005/8/layout/vList4"/>
    <dgm:cxn modelId="{534FACCB-2A0E-458C-BAAE-E68B777D81DD}" type="presParOf" srcId="{FD07937A-E841-424E-937C-C1535BEFD9D3}" destId="{42909063-65F6-443B-93BB-925AF1D09903}" srcOrd="0" destOrd="0" presId="urn:microsoft.com/office/officeart/2005/8/layout/vList4"/>
    <dgm:cxn modelId="{B69A5377-3193-4369-9144-0A99D02C7D4B}" type="presParOf" srcId="{FD07937A-E841-424E-937C-C1535BEFD9D3}" destId="{C1701E36-1FC1-455F-8211-8A37DB5EA368}" srcOrd="1" destOrd="0" presId="urn:microsoft.com/office/officeart/2005/8/layout/vList4"/>
    <dgm:cxn modelId="{39588CD3-1290-4517-B8DB-31FF402F9936}" type="presParOf" srcId="{FD07937A-E841-424E-937C-C1535BEFD9D3}" destId="{3D963C12-F73E-4E01-9A0D-61771BA7E338}" srcOrd="2" destOrd="0" presId="urn:microsoft.com/office/officeart/2005/8/layout/vList4"/>
    <dgm:cxn modelId="{4E59C27D-1E7C-492B-BDE2-5745084B3B90}" type="presParOf" srcId="{AE96ABC7-D38E-40A9-9E06-BEFBB88935B6}" destId="{F88203C5-0DC1-4AB0-8EC3-02533986E49E}" srcOrd="1" destOrd="0" presId="urn:microsoft.com/office/officeart/2005/8/layout/vList4"/>
    <dgm:cxn modelId="{6108B137-678D-41C4-AE4F-0073B6F1E20B}" type="presParOf" srcId="{AE96ABC7-D38E-40A9-9E06-BEFBB88935B6}" destId="{67A9B47E-3165-4BA9-A182-CA4066BF472F}" srcOrd="2" destOrd="0" presId="urn:microsoft.com/office/officeart/2005/8/layout/vList4"/>
    <dgm:cxn modelId="{D831E407-BDA3-404B-B574-18FAF08F20F3}" type="presParOf" srcId="{67A9B47E-3165-4BA9-A182-CA4066BF472F}" destId="{EA42FC05-357E-4155-BB42-2E239BAD9226}" srcOrd="0" destOrd="0" presId="urn:microsoft.com/office/officeart/2005/8/layout/vList4"/>
    <dgm:cxn modelId="{3052F105-B4D4-407D-9301-15D024E5B7F0}" type="presParOf" srcId="{67A9B47E-3165-4BA9-A182-CA4066BF472F}" destId="{6D5089C2-BFD8-432E-A3AF-8F04E2AD1C14}" srcOrd="1" destOrd="0" presId="urn:microsoft.com/office/officeart/2005/8/layout/vList4"/>
    <dgm:cxn modelId="{50D37F92-D10A-43C4-868A-03A7E26172A8}" type="presParOf" srcId="{67A9B47E-3165-4BA9-A182-CA4066BF472F}" destId="{79AB390C-EBF4-4ABD-89A6-8216A203D2DD}" srcOrd="2" destOrd="0" presId="urn:microsoft.com/office/officeart/2005/8/layout/vList4"/>
    <dgm:cxn modelId="{99965D25-BF88-4B4E-A6DC-5725428D8D88}" type="presParOf" srcId="{AE96ABC7-D38E-40A9-9E06-BEFBB88935B6}" destId="{B9C40EFA-6B2C-4776-89CC-A21554D8CD92}" srcOrd="3" destOrd="0" presId="urn:microsoft.com/office/officeart/2005/8/layout/vList4"/>
    <dgm:cxn modelId="{2A77E170-7539-4DD1-9217-74434CD72CC7}" type="presParOf" srcId="{AE96ABC7-D38E-40A9-9E06-BEFBB88935B6}" destId="{11217742-B758-4289-ACBE-5AF017046182}" srcOrd="4" destOrd="0" presId="urn:microsoft.com/office/officeart/2005/8/layout/vList4"/>
    <dgm:cxn modelId="{B051CF3C-45A3-4C4D-8AC7-DC521C09E060}" type="presParOf" srcId="{11217742-B758-4289-ACBE-5AF017046182}" destId="{18630F29-CCAC-46FD-A692-ADD4592D575F}" srcOrd="0" destOrd="0" presId="urn:microsoft.com/office/officeart/2005/8/layout/vList4"/>
    <dgm:cxn modelId="{01A6CC8F-2C24-4B54-A4EB-0DA1BBA108D9}" type="presParOf" srcId="{11217742-B758-4289-ACBE-5AF017046182}" destId="{CA748487-B1E8-41EB-84E1-D68EA2774FE0}" srcOrd="1" destOrd="0" presId="urn:microsoft.com/office/officeart/2005/8/layout/vList4"/>
    <dgm:cxn modelId="{5877B787-3835-4AC2-8D33-8F19B3625C1A}" type="presParOf" srcId="{11217742-B758-4289-ACBE-5AF017046182}" destId="{58F596CC-2504-4A13-A441-3FA7D777EA96}"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F9E565-57E1-4F8F-B582-378A541603A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5780393A-97EB-4BB1-B857-242252FAA126}">
      <dgm:prSet phldrT="[テキスト]" custT="1"/>
      <dgm:spPr/>
      <dgm:t>
        <a:bodyPr/>
        <a:lstStyle/>
        <a:p>
          <a:pPr>
            <a:spcAft>
              <a:spcPct val="35000"/>
            </a:spcAft>
          </a:pPr>
          <a:r>
            <a:rPr kumimoji="1" lang="ja-JP" altLang="en-US" sz="2400" b="1" dirty="0"/>
            <a:t>おまえうまそうだな　カラー・ビスタ　</a:t>
          </a:r>
          <a:r>
            <a:rPr kumimoji="1" lang="en-US" altLang="ja-JP" sz="2400" b="1" dirty="0"/>
            <a:t>89</a:t>
          </a:r>
          <a:r>
            <a:rPr kumimoji="1" lang="ja-JP" altLang="en-US" sz="2400" b="1" dirty="0"/>
            <a:t>分</a:t>
          </a:r>
          <a:endParaRPr kumimoji="1" lang="en-US" altLang="ja-JP" sz="2400" b="1" dirty="0"/>
        </a:p>
        <a:p>
          <a:pPr>
            <a:spcAft>
              <a:spcPts val="0"/>
            </a:spcAft>
          </a:pPr>
          <a:r>
            <a:rPr kumimoji="1" lang="ja-JP" altLang="en-US" sz="1800" b="1" dirty="0"/>
            <a:t>原作　宮西達也　監督　藤森雅也　声の出演　原田知世　加藤清志郎　山口勝平　別所哲也</a:t>
          </a:r>
          <a:endParaRPr kumimoji="1" lang="en-US" altLang="ja-JP" sz="1800" b="1" dirty="0"/>
        </a:p>
        <a:p>
          <a:pPr>
            <a:spcAft>
              <a:spcPts val="0"/>
            </a:spcAft>
          </a:pPr>
          <a:r>
            <a:rPr kumimoji="1" lang="ja-JP" altLang="en-US" sz="1800" b="1" dirty="0"/>
            <a:t>最初は食べるつもりだったのに</a:t>
          </a:r>
          <a:r>
            <a:rPr kumimoji="1" lang="en-US" altLang="ja-JP" sz="1800" b="1" dirty="0"/>
            <a:t>…</a:t>
          </a:r>
          <a:r>
            <a:rPr kumimoji="1" lang="ja-JP" altLang="en-US" sz="1800" b="1" dirty="0"/>
            <a:t>肉食恐竜と草食恐竜が親子！？大自然の中のやさしい出会い。みんなの知っている絵本が映画になりました。</a:t>
          </a:r>
        </a:p>
      </dgm:t>
    </dgm:pt>
    <dgm:pt modelId="{175AD7FA-0AD5-4B66-B805-857EF86611FB}" type="parTrans" cxnId="{07076FE1-4628-4DCB-A407-5459336B4B14}">
      <dgm:prSet/>
      <dgm:spPr/>
      <dgm:t>
        <a:bodyPr/>
        <a:lstStyle/>
        <a:p>
          <a:endParaRPr kumimoji="1" lang="ja-JP" altLang="en-US"/>
        </a:p>
      </dgm:t>
    </dgm:pt>
    <dgm:pt modelId="{A7DBC45D-9C38-465B-9187-3B5F4A2686F9}" type="sibTrans" cxnId="{07076FE1-4628-4DCB-A407-5459336B4B14}">
      <dgm:prSet/>
      <dgm:spPr/>
      <dgm:t>
        <a:bodyPr/>
        <a:lstStyle/>
        <a:p>
          <a:endParaRPr kumimoji="1" lang="ja-JP" altLang="en-US"/>
        </a:p>
      </dgm:t>
    </dgm:pt>
    <dgm:pt modelId="{C2DF33D1-36D2-4931-9E4E-D5F967D5F91D}">
      <dgm:prSet phldrT="[テキスト]" phldr="1"/>
      <dgm:spPr/>
      <dgm:t>
        <a:bodyPr/>
        <a:lstStyle/>
        <a:p>
          <a:pPr>
            <a:spcAft>
              <a:spcPct val="15000"/>
            </a:spcAft>
          </a:pPr>
          <a:endParaRPr kumimoji="1" lang="ja-JP" altLang="en-US" sz="1200" dirty="0"/>
        </a:p>
      </dgm:t>
    </dgm:pt>
    <dgm:pt modelId="{42ED0294-04C9-4FA6-B7B7-3D53B880897B}" type="parTrans" cxnId="{C0E3B558-8016-4688-9E45-1D6B0F64DF76}">
      <dgm:prSet/>
      <dgm:spPr/>
      <dgm:t>
        <a:bodyPr/>
        <a:lstStyle/>
        <a:p>
          <a:endParaRPr kumimoji="1" lang="ja-JP" altLang="en-US"/>
        </a:p>
      </dgm:t>
    </dgm:pt>
    <dgm:pt modelId="{850ECF2B-7290-4F88-9857-20A504B48CB6}" type="sibTrans" cxnId="{C0E3B558-8016-4688-9E45-1D6B0F64DF76}">
      <dgm:prSet/>
      <dgm:spPr/>
      <dgm:t>
        <a:bodyPr/>
        <a:lstStyle/>
        <a:p>
          <a:endParaRPr kumimoji="1" lang="ja-JP" altLang="en-US"/>
        </a:p>
      </dgm:t>
    </dgm:pt>
    <dgm:pt modelId="{B7E53F00-2727-43D6-819C-87F1F5158F00}">
      <dgm:prSet phldrT="[テキスト]" custT="1"/>
      <dgm:spPr/>
      <dgm:t>
        <a:bodyPr/>
        <a:lstStyle/>
        <a:p>
          <a:endParaRPr kumimoji="1" lang="ja-JP" altLang="en-US" sz="700" dirty="0"/>
        </a:p>
        <a:p>
          <a:r>
            <a:rPr kumimoji="1" lang="ja-JP" altLang="en-US" sz="2400" b="1" dirty="0"/>
            <a:t>地球が動いた日　カラー・スタンダード　</a:t>
          </a:r>
          <a:r>
            <a:rPr kumimoji="1" lang="en-US" altLang="ja-JP" sz="2400" b="1" dirty="0"/>
            <a:t>78</a:t>
          </a:r>
          <a:r>
            <a:rPr kumimoji="1" lang="ja-JP" altLang="en-US" sz="2400" b="1" dirty="0"/>
            <a:t>分</a:t>
          </a:r>
        </a:p>
        <a:p>
          <a:r>
            <a:rPr kumimoji="1" lang="ja-JP" altLang="en-US" sz="1600" b="1" dirty="0"/>
            <a:t>原作　岸川悦子　監督　後藤俊夫　声の出演　竹下景子</a:t>
          </a:r>
        </a:p>
        <a:p>
          <a:r>
            <a:rPr kumimoji="1" lang="ja-JP" altLang="en-US" sz="1600" b="0" dirty="0"/>
            <a:t>阪神・淡路大震災は未来を担う子ども達の心身に大きな傷跡を残しました。その悲しみから明日を見つめ、互いに希望を見つけ出して成長する子どもたちの感動の物語。</a:t>
          </a:r>
        </a:p>
        <a:p>
          <a:endParaRPr kumimoji="1" lang="ja-JP" altLang="en-US" sz="1600" dirty="0"/>
        </a:p>
        <a:p>
          <a:endParaRPr kumimoji="1" lang="ja-JP" altLang="en-US" sz="1600" dirty="0"/>
        </a:p>
        <a:p>
          <a:endParaRPr kumimoji="1" lang="ja-JP" altLang="en-US" sz="1600" dirty="0"/>
        </a:p>
        <a:p>
          <a:endParaRPr kumimoji="1" lang="ja-JP" altLang="en-US" sz="700" dirty="0"/>
        </a:p>
        <a:p>
          <a:endParaRPr kumimoji="1" lang="ja-JP" altLang="en-US" sz="700" dirty="0"/>
        </a:p>
      </dgm:t>
    </dgm:pt>
    <dgm:pt modelId="{1758DF9D-7B7F-48D7-91EE-14357CE868C8}" type="sibTrans" cxnId="{423CFDBC-399D-48A5-9E34-01C92B267EE3}">
      <dgm:prSet/>
      <dgm:spPr/>
      <dgm:t>
        <a:bodyPr/>
        <a:lstStyle/>
        <a:p>
          <a:endParaRPr kumimoji="1" lang="ja-JP" altLang="en-US"/>
        </a:p>
      </dgm:t>
    </dgm:pt>
    <dgm:pt modelId="{E536AA8F-F482-4DEB-B038-7A8B63EFD231}" type="parTrans" cxnId="{423CFDBC-399D-48A5-9E34-01C92B267EE3}">
      <dgm:prSet/>
      <dgm:spPr/>
      <dgm:t>
        <a:bodyPr/>
        <a:lstStyle/>
        <a:p>
          <a:endParaRPr kumimoji="1" lang="ja-JP" altLang="en-US"/>
        </a:p>
      </dgm:t>
    </dgm:pt>
    <dgm:pt modelId="{AEFBFD2C-9820-448E-8FAF-9DDF1C85BD98}">
      <dgm:prSet phldrT="[テキスト]" phldr="1"/>
      <dgm:spPr/>
      <dgm:t>
        <a:bodyPr/>
        <a:lstStyle/>
        <a:p>
          <a:endParaRPr kumimoji="1" lang="ja-JP" altLang="en-US" sz="500" dirty="0"/>
        </a:p>
      </dgm:t>
    </dgm:pt>
    <dgm:pt modelId="{B6BD8C70-557A-4315-A635-C91BFA663259}" type="sibTrans" cxnId="{F930323B-CDBF-46B3-A57E-C68F4BE8093D}">
      <dgm:prSet/>
      <dgm:spPr/>
      <dgm:t>
        <a:bodyPr/>
        <a:lstStyle/>
        <a:p>
          <a:endParaRPr kumimoji="1" lang="ja-JP" altLang="en-US"/>
        </a:p>
      </dgm:t>
    </dgm:pt>
    <dgm:pt modelId="{C18D4B98-258F-447D-A4B8-2E92B4C6232D}" type="parTrans" cxnId="{F930323B-CDBF-46B3-A57E-C68F4BE8093D}">
      <dgm:prSet/>
      <dgm:spPr/>
      <dgm:t>
        <a:bodyPr/>
        <a:lstStyle/>
        <a:p>
          <a:endParaRPr kumimoji="1" lang="ja-JP" altLang="en-US"/>
        </a:p>
      </dgm:t>
    </dgm:pt>
    <dgm:pt modelId="{68A0F6C4-ED76-495F-A984-5E8B1DDF67B5}">
      <dgm:prSet phldrT="[テキスト]" phldr="1"/>
      <dgm:spPr/>
      <dgm:t>
        <a:bodyPr/>
        <a:lstStyle/>
        <a:p>
          <a:endParaRPr kumimoji="1" lang="ja-JP" altLang="en-US" sz="500" dirty="0"/>
        </a:p>
      </dgm:t>
    </dgm:pt>
    <dgm:pt modelId="{E859042D-CA02-40DA-9BA5-C7D2A6C51A16}" type="sibTrans" cxnId="{B4DAFC9B-CC08-4392-92A0-F488CD9BE1ED}">
      <dgm:prSet/>
      <dgm:spPr/>
      <dgm:t>
        <a:bodyPr/>
        <a:lstStyle/>
        <a:p>
          <a:endParaRPr kumimoji="1" lang="ja-JP" altLang="en-US"/>
        </a:p>
      </dgm:t>
    </dgm:pt>
    <dgm:pt modelId="{2B90980C-D63C-4E44-8D45-A8A078FCA0AA}" type="parTrans" cxnId="{B4DAFC9B-CC08-4392-92A0-F488CD9BE1ED}">
      <dgm:prSet/>
      <dgm:spPr/>
      <dgm:t>
        <a:bodyPr/>
        <a:lstStyle/>
        <a:p>
          <a:endParaRPr kumimoji="1" lang="ja-JP" altLang="en-US"/>
        </a:p>
      </dgm:t>
    </dgm:pt>
    <dgm:pt modelId="{EB8286E0-0795-41E0-A320-ADCDC7972B8C}">
      <dgm:prSet phldrT="[テキスト]" custT="1"/>
      <dgm:spPr/>
      <dgm:t>
        <a:bodyPr/>
        <a:lstStyle/>
        <a:p>
          <a:pPr>
            <a:spcAft>
              <a:spcPts val="0"/>
            </a:spcAft>
          </a:pPr>
          <a:r>
            <a:rPr kumimoji="1" lang="ja-JP" altLang="en-US" sz="2800" b="1" dirty="0"/>
            <a:t>セロ弾きのゴーシュ　カラー・スタンダード　</a:t>
          </a:r>
          <a:r>
            <a:rPr kumimoji="1" lang="en-US" altLang="ja-JP" sz="2800" b="1" dirty="0"/>
            <a:t>63</a:t>
          </a:r>
          <a:r>
            <a:rPr kumimoji="1" lang="ja-JP" altLang="en-US" sz="2800" b="1" dirty="0"/>
            <a:t>分</a:t>
          </a:r>
          <a:endParaRPr kumimoji="1" lang="en-US" altLang="ja-JP" sz="2800" b="1" dirty="0"/>
        </a:p>
        <a:p>
          <a:pPr>
            <a:spcAft>
              <a:spcPts val="0"/>
            </a:spcAft>
          </a:pPr>
          <a:r>
            <a:rPr kumimoji="1" lang="ja-JP" altLang="en-US" sz="1800" b="1" dirty="0"/>
            <a:t>原作　宮沢賢治　監督　高畑勲　声の出演　佐々木秀樹　雨森雅司　白石冬美　肘付兼太</a:t>
          </a:r>
        </a:p>
      </dgm:t>
    </dgm:pt>
    <dgm:pt modelId="{E00F8CAE-95AA-42FE-9933-4147CDB1DD36}" type="sibTrans" cxnId="{11FF9CB8-CE06-4C80-9B66-CCF5C3620DD1}">
      <dgm:prSet/>
      <dgm:spPr/>
      <dgm:t>
        <a:bodyPr/>
        <a:lstStyle/>
        <a:p>
          <a:endParaRPr kumimoji="1" lang="ja-JP" altLang="en-US"/>
        </a:p>
      </dgm:t>
    </dgm:pt>
    <dgm:pt modelId="{C98F0889-A47A-4037-834D-91F1B2229726}" type="parTrans" cxnId="{11FF9CB8-CE06-4C80-9B66-CCF5C3620DD1}">
      <dgm:prSet/>
      <dgm:spPr/>
      <dgm:t>
        <a:bodyPr/>
        <a:lstStyle/>
        <a:p>
          <a:endParaRPr kumimoji="1" lang="ja-JP" altLang="en-US"/>
        </a:p>
      </dgm:t>
    </dgm:pt>
    <dgm:pt modelId="{0449ECC0-F86D-4B5B-9293-B62E5DBBA36B}">
      <dgm:prSet phldrT="[テキスト]" custT="1"/>
      <dgm:spPr/>
      <dgm:t>
        <a:bodyPr/>
        <a:lstStyle/>
        <a:p>
          <a:pPr>
            <a:spcAft>
              <a:spcPct val="15000"/>
            </a:spcAft>
          </a:pPr>
          <a:r>
            <a:rPr kumimoji="1" lang="ja-JP" altLang="en-US" sz="1600" b="1" dirty="0"/>
            <a:t>ゴーシュは町の活動写真館でセロを弾いていました。けれどみんなより、じょうずではないという評判でした。一生懸命やっているゴーシュですが、なぜかうまく演奏できません。家に帰ってからも夜遅くまで練習していると誰かが戸をたたく音</a:t>
          </a:r>
          <a:r>
            <a:rPr kumimoji="1" lang="en-US" altLang="ja-JP" sz="1600" b="1" dirty="0"/>
            <a:t>…</a:t>
          </a:r>
          <a:endParaRPr kumimoji="1" lang="ja-JP" altLang="en-US" sz="1600" b="1" dirty="0"/>
        </a:p>
      </dgm:t>
    </dgm:pt>
    <dgm:pt modelId="{BF8B7755-D2B6-42F9-AF90-3C14B5D77542}" type="sibTrans" cxnId="{5CA67B7B-AD83-4095-AE48-7EEF98A5D1FB}">
      <dgm:prSet/>
      <dgm:spPr/>
      <dgm:t>
        <a:bodyPr/>
        <a:lstStyle/>
        <a:p>
          <a:endParaRPr kumimoji="1" lang="ja-JP" altLang="en-US"/>
        </a:p>
      </dgm:t>
    </dgm:pt>
    <dgm:pt modelId="{C3C3210E-4292-4068-A1A3-03F6171178C6}" type="parTrans" cxnId="{5CA67B7B-AD83-4095-AE48-7EEF98A5D1FB}">
      <dgm:prSet/>
      <dgm:spPr/>
      <dgm:t>
        <a:bodyPr/>
        <a:lstStyle/>
        <a:p>
          <a:endParaRPr kumimoji="1" lang="ja-JP" altLang="en-US"/>
        </a:p>
      </dgm:t>
    </dgm:pt>
    <dgm:pt modelId="{5A85577E-AC35-4356-9217-4784628A7A95}">
      <dgm:prSet phldrT="[テキスト]" phldr="1"/>
      <dgm:spPr/>
      <dgm:t>
        <a:bodyPr/>
        <a:lstStyle/>
        <a:p>
          <a:pPr>
            <a:spcAft>
              <a:spcPct val="15000"/>
            </a:spcAft>
          </a:pPr>
          <a:endParaRPr kumimoji="1" lang="ja-JP" altLang="en-US" sz="1200" dirty="0"/>
        </a:p>
      </dgm:t>
    </dgm:pt>
    <dgm:pt modelId="{EFD6F5B7-9AE8-4E5F-A5F9-DC65020A99E1}" type="sibTrans" cxnId="{F4AB0676-D15B-4CD5-BE77-B021B3B21885}">
      <dgm:prSet/>
      <dgm:spPr/>
      <dgm:t>
        <a:bodyPr/>
        <a:lstStyle/>
        <a:p>
          <a:endParaRPr kumimoji="1" lang="ja-JP" altLang="en-US"/>
        </a:p>
      </dgm:t>
    </dgm:pt>
    <dgm:pt modelId="{74365A9F-7E61-4E75-8606-0540C364EFC6}" type="parTrans" cxnId="{F4AB0676-D15B-4CD5-BE77-B021B3B21885}">
      <dgm:prSet/>
      <dgm:spPr/>
      <dgm:t>
        <a:bodyPr/>
        <a:lstStyle/>
        <a:p>
          <a:endParaRPr kumimoji="1" lang="ja-JP" altLang="en-US"/>
        </a:p>
      </dgm:t>
    </dgm:pt>
    <dgm:pt modelId="{FFB2A041-8BB2-4CF5-9B33-730D7E74DE76}" type="pres">
      <dgm:prSet presAssocID="{8FF9E565-57E1-4F8F-B582-378A541603A5}" presName="linear" presStyleCnt="0">
        <dgm:presLayoutVars>
          <dgm:dir/>
          <dgm:resizeHandles val="exact"/>
        </dgm:presLayoutVars>
      </dgm:prSet>
      <dgm:spPr/>
    </dgm:pt>
    <dgm:pt modelId="{A60DF804-4AF7-451F-A4F0-E50CA2421E59}" type="pres">
      <dgm:prSet presAssocID="{5780393A-97EB-4BB1-B857-242252FAA126}" presName="comp" presStyleCnt="0"/>
      <dgm:spPr/>
    </dgm:pt>
    <dgm:pt modelId="{E02D334B-38AB-411B-B23A-D7EC6CF7DC82}" type="pres">
      <dgm:prSet presAssocID="{5780393A-97EB-4BB1-B857-242252FAA126}" presName="box" presStyleLbl="node1" presStyleIdx="0" presStyleCnt="3" custScaleY="102392" custLinFactNeighborX="6"/>
      <dgm:spPr/>
    </dgm:pt>
    <dgm:pt modelId="{01637829-F6EF-4BEA-AAA3-09F144A4DA6A}" type="pres">
      <dgm:prSet presAssocID="{5780393A-97EB-4BB1-B857-242252FAA126}" presName="img" presStyleLbl="fgImgPlace1" presStyleIdx="0" presStyleCnt="3" custScaleX="52698" custScaleY="119494"/>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94366ABC-DDFC-4E96-93A6-EDE8A39726C9}" type="pres">
      <dgm:prSet presAssocID="{5780393A-97EB-4BB1-B857-242252FAA126}" presName="text" presStyleLbl="node1" presStyleIdx="0" presStyleCnt="3">
        <dgm:presLayoutVars>
          <dgm:bulletEnabled val="1"/>
        </dgm:presLayoutVars>
      </dgm:prSet>
      <dgm:spPr/>
    </dgm:pt>
    <dgm:pt modelId="{85C96971-CCFE-4005-94F4-FB82F36D6263}" type="pres">
      <dgm:prSet presAssocID="{A7DBC45D-9C38-465B-9187-3B5F4A2686F9}" presName="spacer" presStyleCnt="0"/>
      <dgm:spPr/>
    </dgm:pt>
    <dgm:pt modelId="{5BCE706A-4D8B-4B46-A614-3AC042E0CB88}" type="pres">
      <dgm:prSet presAssocID="{EB8286E0-0795-41E0-A320-ADCDC7972B8C}" presName="comp" presStyleCnt="0"/>
      <dgm:spPr/>
    </dgm:pt>
    <dgm:pt modelId="{904B4851-8FAB-46F4-9E64-014CFDB9DC14}" type="pres">
      <dgm:prSet presAssocID="{EB8286E0-0795-41E0-A320-ADCDC7972B8C}" presName="box" presStyleLbl="node1" presStyleIdx="1" presStyleCnt="3" custScaleY="107710" custLinFactNeighborX="6" custLinFactNeighborY="2645"/>
      <dgm:spPr/>
    </dgm:pt>
    <dgm:pt modelId="{C23B106F-7577-4215-B380-92FFAFC0D9F9}" type="pres">
      <dgm:prSet presAssocID="{EB8286E0-0795-41E0-A320-ADCDC7972B8C}" presName="img" presStyleLbl="fgImgPlace1" presStyleIdx="1" presStyleCnt="3" custScaleX="59059" custScaleY="117024" custLinFactNeighborX="1589" custLinFactNeighborY="2644"/>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338DEDCB-67B8-48AD-B92B-F031C7F562D6}" type="pres">
      <dgm:prSet presAssocID="{EB8286E0-0795-41E0-A320-ADCDC7972B8C}" presName="text" presStyleLbl="node1" presStyleIdx="1" presStyleCnt="3">
        <dgm:presLayoutVars>
          <dgm:bulletEnabled val="1"/>
        </dgm:presLayoutVars>
      </dgm:prSet>
      <dgm:spPr/>
    </dgm:pt>
    <dgm:pt modelId="{C2ADF92B-A90F-429E-8945-E97BDA20912B}" type="pres">
      <dgm:prSet presAssocID="{E00F8CAE-95AA-42FE-9933-4147CDB1DD36}" presName="spacer" presStyleCnt="0"/>
      <dgm:spPr/>
    </dgm:pt>
    <dgm:pt modelId="{3ABB173E-9388-43AC-B259-162F958D2FFB}" type="pres">
      <dgm:prSet presAssocID="{B7E53F00-2727-43D6-819C-87F1F5158F00}" presName="comp" presStyleCnt="0"/>
      <dgm:spPr/>
    </dgm:pt>
    <dgm:pt modelId="{2F57FB67-A1C7-45CC-B348-E8E7790B7B76}" type="pres">
      <dgm:prSet presAssocID="{B7E53F00-2727-43D6-819C-87F1F5158F00}" presName="box" presStyleLbl="node1" presStyleIdx="2" presStyleCnt="3"/>
      <dgm:spPr/>
    </dgm:pt>
    <dgm:pt modelId="{70A9EFD1-B8C4-42DC-9BCD-2EA4D65BCEC3}" type="pres">
      <dgm:prSet presAssocID="{B7E53F00-2727-43D6-819C-87F1F5158F00}" presName="img" presStyleLbl="fgImgPlace1" presStyleIdx="2" presStyleCnt="3" custScaleX="55877" custScaleY="117066"/>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DF546EDC-A65E-4591-B387-91E65D72D6D4}" type="pres">
      <dgm:prSet presAssocID="{B7E53F00-2727-43D6-819C-87F1F5158F00}" presName="text" presStyleLbl="node1" presStyleIdx="2" presStyleCnt="3">
        <dgm:presLayoutVars>
          <dgm:bulletEnabled val="1"/>
        </dgm:presLayoutVars>
      </dgm:prSet>
      <dgm:spPr/>
    </dgm:pt>
  </dgm:ptLst>
  <dgm:cxnLst>
    <dgm:cxn modelId="{03BB6A01-2CB4-45A0-87BB-8DD0793007EA}" type="presOf" srcId="{5A85577E-AC35-4356-9217-4784628A7A95}" destId="{904B4851-8FAB-46F4-9E64-014CFDB9DC14}" srcOrd="0" destOrd="2" presId="urn:microsoft.com/office/officeart/2005/8/layout/vList4"/>
    <dgm:cxn modelId="{AD1DD503-6198-4DCA-9515-DF6B89DE6BED}" type="presOf" srcId="{AEFBFD2C-9820-448E-8FAF-9DDF1C85BD98}" destId="{2F57FB67-A1C7-45CC-B348-E8E7790B7B76}" srcOrd="0" destOrd="1" presId="urn:microsoft.com/office/officeart/2005/8/layout/vList4"/>
    <dgm:cxn modelId="{D85F570C-3045-45DD-BA2E-1C169E4B44AA}" type="presOf" srcId="{0449ECC0-F86D-4B5B-9293-B62E5DBBA36B}" destId="{904B4851-8FAB-46F4-9E64-014CFDB9DC14}" srcOrd="0" destOrd="1" presId="urn:microsoft.com/office/officeart/2005/8/layout/vList4"/>
    <dgm:cxn modelId="{3A46FE19-86EE-4B28-B2E9-BEC0F3F5B908}" type="presOf" srcId="{68A0F6C4-ED76-495F-A984-5E8B1DDF67B5}" destId="{DF546EDC-A65E-4591-B387-91E65D72D6D4}" srcOrd="1" destOrd="2" presId="urn:microsoft.com/office/officeart/2005/8/layout/vList4"/>
    <dgm:cxn modelId="{6CB1B821-39BF-44B1-8058-72462A17F92E}" type="presOf" srcId="{C2DF33D1-36D2-4931-9E4E-D5F967D5F91D}" destId="{94366ABC-DDFC-4E96-93A6-EDE8A39726C9}" srcOrd="1" destOrd="1" presId="urn:microsoft.com/office/officeart/2005/8/layout/vList4"/>
    <dgm:cxn modelId="{0677BB25-0FBD-49B9-A8B2-320AFDCB6E1A}" type="presOf" srcId="{EB8286E0-0795-41E0-A320-ADCDC7972B8C}" destId="{338DEDCB-67B8-48AD-B92B-F031C7F562D6}" srcOrd="1" destOrd="0" presId="urn:microsoft.com/office/officeart/2005/8/layout/vList4"/>
    <dgm:cxn modelId="{2A977738-D73B-4004-81A2-64EAA9891B9A}" type="presOf" srcId="{EB8286E0-0795-41E0-A320-ADCDC7972B8C}" destId="{904B4851-8FAB-46F4-9E64-014CFDB9DC14}" srcOrd="0" destOrd="0" presId="urn:microsoft.com/office/officeart/2005/8/layout/vList4"/>
    <dgm:cxn modelId="{F930323B-CDBF-46B3-A57E-C68F4BE8093D}" srcId="{B7E53F00-2727-43D6-819C-87F1F5158F00}" destId="{AEFBFD2C-9820-448E-8FAF-9DDF1C85BD98}" srcOrd="0" destOrd="0" parTransId="{C18D4B98-258F-447D-A4B8-2E92B4C6232D}" sibTransId="{B6BD8C70-557A-4315-A635-C91BFA663259}"/>
    <dgm:cxn modelId="{B1D99042-6990-4690-B231-6C928BF74912}" type="presOf" srcId="{AEFBFD2C-9820-448E-8FAF-9DDF1C85BD98}" destId="{DF546EDC-A65E-4591-B387-91E65D72D6D4}" srcOrd="1" destOrd="1" presId="urn:microsoft.com/office/officeart/2005/8/layout/vList4"/>
    <dgm:cxn modelId="{BA21BB63-9B65-43C6-BFB1-E41AA5E4E202}" type="presOf" srcId="{5780393A-97EB-4BB1-B857-242252FAA126}" destId="{E02D334B-38AB-411B-B23A-D7EC6CF7DC82}" srcOrd="0" destOrd="0" presId="urn:microsoft.com/office/officeart/2005/8/layout/vList4"/>
    <dgm:cxn modelId="{A27CC863-FA94-4025-86C2-DBC7E26B4413}" type="presOf" srcId="{0449ECC0-F86D-4B5B-9293-B62E5DBBA36B}" destId="{338DEDCB-67B8-48AD-B92B-F031C7F562D6}" srcOrd="1" destOrd="1" presId="urn:microsoft.com/office/officeart/2005/8/layout/vList4"/>
    <dgm:cxn modelId="{7E5A1A70-B609-45CD-A7A7-3ADAC14D5B5F}" type="presOf" srcId="{8FF9E565-57E1-4F8F-B582-378A541603A5}" destId="{FFB2A041-8BB2-4CF5-9B33-730D7E74DE76}" srcOrd="0" destOrd="0" presId="urn:microsoft.com/office/officeart/2005/8/layout/vList4"/>
    <dgm:cxn modelId="{F4AB0676-D15B-4CD5-BE77-B021B3B21885}" srcId="{EB8286E0-0795-41E0-A320-ADCDC7972B8C}" destId="{5A85577E-AC35-4356-9217-4784628A7A95}" srcOrd="1" destOrd="0" parTransId="{74365A9F-7E61-4E75-8606-0540C364EFC6}" sibTransId="{EFD6F5B7-9AE8-4E5F-A5F9-DC65020A99E1}"/>
    <dgm:cxn modelId="{58B01777-9D8E-41C4-8071-5637D79EA780}" type="presOf" srcId="{5780393A-97EB-4BB1-B857-242252FAA126}" destId="{94366ABC-DDFC-4E96-93A6-EDE8A39726C9}" srcOrd="1" destOrd="0" presId="urn:microsoft.com/office/officeart/2005/8/layout/vList4"/>
    <dgm:cxn modelId="{C0E3B558-8016-4688-9E45-1D6B0F64DF76}" srcId="{5780393A-97EB-4BB1-B857-242252FAA126}" destId="{C2DF33D1-36D2-4931-9E4E-D5F967D5F91D}" srcOrd="0" destOrd="0" parTransId="{42ED0294-04C9-4FA6-B7B7-3D53B880897B}" sibTransId="{850ECF2B-7290-4F88-9857-20A504B48CB6}"/>
    <dgm:cxn modelId="{5CA67B7B-AD83-4095-AE48-7EEF98A5D1FB}" srcId="{EB8286E0-0795-41E0-A320-ADCDC7972B8C}" destId="{0449ECC0-F86D-4B5B-9293-B62E5DBBA36B}" srcOrd="0" destOrd="0" parTransId="{C3C3210E-4292-4068-A1A3-03F6171178C6}" sibTransId="{BF8B7755-D2B6-42F9-AF90-3C14B5D77542}"/>
    <dgm:cxn modelId="{B4DAFC9B-CC08-4392-92A0-F488CD9BE1ED}" srcId="{B7E53F00-2727-43D6-819C-87F1F5158F00}" destId="{68A0F6C4-ED76-495F-A984-5E8B1DDF67B5}" srcOrd="1" destOrd="0" parTransId="{2B90980C-D63C-4E44-8D45-A8A078FCA0AA}" sibTransId="{E859042D-CA02-40DA-9BA5-C7D2A6C51A16}"/>
    <dgm:cxn modelId="{11FF9CB8-CE06-4C80-9B66-CCF5C3620DD1}" srcId="{8FF9E565-57E1-4F8F-B582-378A541603A5}" destId="{EB8286E0-0795-41E0-A320-ADCDC7972B8C}" srcOrd="1" destOrd="0" parTransId="{C98F0889-A47A-4037-834D-91F1B2229726}" sibTransId="{E00F8CAE-95AA-42FE-9933-4147CDB1DD36}"/>
    <dgm:cxn modelId="{423CFDBC-399D-48A5-9E34-01C92B267EE3}" srcId="{8FF9E565-57E1-4F8F-B582-378A541603A5}" destId="{B7E53F00-2727-43D6-819C-87F1F5158F00}" srcOrd="2" destOrd="0" parTransId="{E536AA8F-F482-4DEB-B038-7A8B63EFD231}" sibTransId="{1758DF9D-7B7F-48D7-91EE-14357CE868C8}"/>
    <dgm:cxn modelId="{329B74C4-4516-448F-B56B-3B8C985D3FAD}" type="presOf" srcId="{C2DF33D1-36D2-4931-9E4E-D5F967D5F91D}" destId="{E02D334B-38AB-411B-B23A-D7EC6CF7DC82}" srcOrd="0" destOrd="1" presId="urn:microsoft.com/office/officeart/2005/8/layout/vList4"/>
    <dgm:cxn modelId="{07076FE1-4628-4DCB-A407-5459336B4B14}" srcId="{8FF9E565-57E1-4F8F-B582-378A541603A5}" destId="{5780393A-97EB-4BB1-B857-242252FAA126}" srcOrd="0" destOrd="0" parTransId="{175AD7FA-0AD5-4B66-B805-857EF86611FB}" sibTransId="{A7DBC45D-9C38-465B-9187-3B5F4A2686F9}"/>
    <dgm:cxn modelId="{7E8355E8-AA2D-47CC-A2F9-A3A5E9970956}" type="presOf" srcId="{B7E53F00-2727-43D6-819C-87F1F5158F00}" destId="{DF546EDC-A65E-4591-B387-91E65D72D6D4}" srcOrd="1" destOrd="0" presId="urn:microsoft.com/office/officeart/2005/8/layout/vList4"/>
    <dgm:cxn modelId="{19607FF2-AB38-42A8-A35F-1ADFE5C56E96}" type="presOf" srcId="{5A85577E-AC35-4356-9217-4784628A7A95}" destId="{338DEDCB-67B8-48AD-B92B-F031C7F562D6}" srcOrd="1" destOrd="2" presId="urn:microsoft.com/office/officeart/2005/8/layout/vList4"/>
    <dgm:cxn modelId="{C4A21BF9-CEB5-474F-B1A9-D92DF559BB21}" type="presOf" srcId="{B7E53F00-2727-43D6-819C-87F1F5158F00}" destId="{2F57FB67-A1C7-45CC-B348-E8E7790B7B76}" srcOrd="0" destOrd="0" presId="urn:microsoft.com/office/officeart/2005/8/layout/vList4"/>
    <dgm:cxn modelId="{588882FA-6420-4DBD-875D-DE4D16814BD1}" type="presOf" srcId="{68A0F6C4-ED76-495F-A984-5E8B1DDF67B5}" destId="{2F57FB67-A1C7-45CC-B348-E8E7790B7B76}" srcOrd="0" destOrd="2" presId="urn:microsoft.com/office/officeart/2005/8/layout/vList4"/>
    <dgm:cxn modelId="{80842A03-1D60-4E2C-86EA-55F371C19DC4}" type="presParOf" srcId="{FFB2A041-8BB2-4CF5-9B33-730D7E74DE76}" destId="{A60DF804-4AF7-451F-A4F0-E50CA2421E59}" srcOrd="0" destOrd="0" presId="urn:microsoft.com/office/officeart/2005/8/layout/vList4"/>
    <dgm:cxn modelId="{6BD0279C-E431-4FB7-843C-52A21600AE2C}" type="presParOf" srcId="{A60DF804-4AF7-451F-A4F0-E50CA2421E59}" destId="{E02D334B-38AB-411B-B23A-D7EC6CF7DC82}" srcOrd="0" destOrd="0" presId="urn:microsoft.com/office/officeart/2005/8/layout/vList4"/>
    <dgm:cxn modelId="{BA3A5A20-0589-473E-BC1E-105D78DAC991}" type="presParOf" srcId="{A60DF804-4AF7-451F-A4F0-E50CA2421E59}" destId="{01637829-F6EF-4BEA-AAA3-09F144A4DA6A}" srcOrd="1" destOrd="0" presId="urn:microsoft.com/office/officeart/2005/8/layout/vList4"/>
    <dgm:cxn modelId="{F87C1354-8A1C-4C97-B81A-79996DBDC4FE}" type="presParOf" srcId="{A60DF804-4AF7-451F-A4F0-E50CA2421E59}" destId="{94366ABC-DDFC-4E96-93A6-EDE8A39726C9}" srcOrd="2" destOrd="0" presId="urn:microsoft.com/office/officeart/2005/8/layout/vList4"/>
    <dgm:cxn modelId="{D6B45A0C-33F9-4F1F-A7DA-51A43A061268}" type="presParOf" srcId="{FFB2A041-8BB2-4CF5-9B33-730D7E74DE76}" destId="{85C96971-CCFE-4005-94F4-FB82F36D6263}" srcOrd="1" destOrd="0" presId="urn:microsoft.com/office/officeart/2005/8/layout/vList4"/>
    <dgm:cxn modelId="{6F35E2D2-73F7-4553-BD5C-F84EAA44F94A}" type="presParOf" srcId="{FFB2A041-8BB2-4CF5-9B33-730D7E74DE76}" destId="{5BCE706A-4D8B-4B46-A614-3AC042E0CB88}" srcOrd="2" destOrd="0" presId="urn:microsoft.com/office/officeart/2005/8/layout/vList4"/>
    <dgm:cxn modelId="{724A099C-D2F9-4DC5-AA76-B9AD449AAA96}" type="presParOf" srcId="{5BCE706A-4D8B-4B46-A614-3AC042E0CB88}" destId="{904B4851-8FAB-46F4-9E64-014CFDB9DC14}" srcOrd="0" destOrd="0" presId="urn:microsoft.com/office/officeart/2005/8/layout/vList4"/>
    <dgm:cxn modelId="{83CA9171-8ECE-4374-8346-5988A137F1CF}" type="presParOf" srcId="{5BCE706A-4D8B-4B46-A614-3AC042E0CB88}" destId="{C23B106F-7577-4215-B380-92FFAFC0D9F9}" srcOrd="1" destOrd="0" presId="urn:microsoft.com/office/officeart/2005/8/layout/vList4"/>
    <dgm:cxn modelId="{37F8CBBF-87D0-422E-BF53-65E8099CC740}" type="presParOf" srcId="{5BCE706A-4D8B-4B46-A614-3AC042E0CB88}" destId="{338DEDCB-67B8-48AD-B92B-F031C7F562D6}" srcOrd="2" destOrd="0" presId="urn:microsoft.com/office/officeart/2005/8/layout/vList4"/>
    <dgm:cxn modelId="{2526B399-4F9D-4707-9B88-74D398C97E42}" type="presParOf" srcId="{FFB2A041-8BB2-4CF5-9B33-730D7E74DE76}" destId="{C2ADF92B-A90F-429E-8945-E97BDA20912B}" srcOrd="3" destOrd="0" presId="urn:microsoft.com/office/officeart/2005/8/layout/vList4"/>
    <dgm:cxn modelId="{2A9F2A82-712E-4021-86C1-B658950B6D94}" type="presParOf" srcId="{FFB2A041-8BB2-4CF5-9B33-730D7E74DE76}" destId="{3ABB173E-9388-43AC-B259-162F958D2FFB}" srcOrd="4" destOrd="0" presId="urn:microsoft.com/office/officeart/2005/8/layout/vList4"/>
    <dgm:cxn modelId="{173A9C3B-4A12-4BFB-A500-166240758120}" type="presParOf" srcId="{3ABB173E-9388-43AC-B259-162F958D2FFB}" destId="{2F57FB67-A1C7-45CC-B348-E8E7790B7B76}" srcOrd="0" destOrd="0" presId="urn:microsoft.com/office/officeart/2005/8/layout/vList4"/>
    <dgm:cxn modelId="{F5D3B61B-D29D-4AE0-B090-5F768FEF2C60}" type="presParOf" srcId="{3ABB173E-9388-43AC-B259-162F958D2FFB}" destId="{70A9EFD1-B8C4-42DC-9BCD-2EA4D65BCEC3}" srcOrd="1" destOrd="0" presId="urn:microsoft.com/office/officeart/2005/8/layout/vList4"/>
    <dgm:cxn modelId="{530AE529-2355-4084-88F0-5C3480C64968}" type="presParOf" srcId="{3ABB173E-9388-43AC-B259-162F958D2FFB}" destId="{DF546EDC-A65E-4591-B387-91E65D72D6D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B10BB4-FEEC-49CB-8B77-ACD5977434B2}"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428699BF-9E7D-452B-9BB2-C1E4FCF1A05E}">
      <dgm:prSet phldrT="[テキスト]" custT="1"/>
      <dgm:spPr/>
      <dgm:t>
        <a:bodyPr/>
        <a:lstStyle/>
        <a:p>
          <a:r>
            <a:rPr kumimoji="1" lang="ja-JP" altLang="en-US" sz="2000" b="1" dirty="0"/>
            <a:t>エルマーの冒険　カラー・　ビスタ　</a:t>
          </a:r>
          <a:r>
            <a:rPr kumimoji="1" lang="en-US" altLang="ja-JP" sz="2000" b="1" dirty="0"/>
            <a:t>98</a:t>
          </a:r>
          <a:r>
            <a:rPr kumimoji="1" lang="ja-JP" altLang="en-US" sz="2000" b="1" dirty="0"/>
            <a:t>分</a:t>
          </a:r>
          <a:endParaRPr kumimoji="1" lang="en-US" altLang="ja-JP" sz="2000" b="1" dirty="0"/>
        </a:p>
        <a:p>
          <a:r>
            <a:rPr kumimoji="1" lang="ja-JP" altLang="en-US" sz="1800" b="1" dirty="0"/>
            <a:t>原作　ルース・スタイルス・ガネット　監督　波多正美　音楽監修　小室哲哉</a:t>
          </a:r>
          <a:endParaRPr kumimoji="1" lang="en-US" altLang="ja-JP" sz="1800" b="1" dirty="0"/>
        </a:p>
        <a:p>
          <a:r>
            <a:rPr kumimoji="1" lang="ja-JP" altLang="en-US" sz="1600" dirty="0"/>
            <a:t>心</a:t>
          </a:r>
          <a:r>
            <a:rPr kumimoji="1" lang="ja-JP" altLang="en-US" sz="1600" b="1" dirty="0"/>
            <a:t>優しい少年が、空飛ぶリュウの子を助け出す愛と勇気の物語です。誰もが子どもの頃、一度は触れたことのある、不思議で楽しい物語</a:t>
          </a:r>
          <a:r>
            <a:rPr kumimoji="1" lang="en-US" altLang="ja-JP" sz="1600" b="1" dirty="0"/>
            <a:t>『</a:t>
          </a:r>
          <a:r>
            <a:rPr kumimoji="1" lang="ja-JP" altLang="en-US" sz="1600" b="1" dirty="0"/>
            <a:t>エルマーの冒険</a:t>
          </a:r>
          <a:r>
            <a:rPr kumimoji="1" lang="en-US" altLang="ja-JP" sz="1600" b="1" dirty="0"/>
            <a:t>』</a:t>
          </a:r>
          <a:r>
            <a:rPr kumimoji="1" lang="ja-JP" altLang="en-US" sz="1600" b="1" dirty="0"/>
            <a:t>　世界のロングセラーが素敵な劇場アニメーションとなりました。</a:t>
          </a:r>
          <a:endParaRPr kumimoji="1" lang="en-US" altLang="ja-JP" sz="1600" b="1" dirty="0"/>
        </a:p>
        <a:p>
          <a:endParaRPr kumimoji="1" lang="ja-JP" altLang="en-US" sz="1600" dirty="0"/>
        </a:p>
      </dgm:t>
    </dgm:pt>
    <dgm:pt modelId="{48C892E0-C43F-4837-9403-359E248F81F5}" type="parTrans" cxnId="{1FA3B432-6A06-4DF1-A7F5-376060761C04}">
      <dgm:prSet/>
      <dgm:spPr/>
      <dgm:t>
        <a:bodyPr/>
        <a:lstStyle/>
        <a:p>
          <a:endParaRPr kumimoji="1" lang="ja-JP" altLang="en-US"/>
        </a:p>
      </dgm:t>
    </dgm:pt>
    <dgm:pt modelId="{1D9A8F82-7DBD-486B-BA19-2BC3FB24D1CF}" type="sibTrans" cxnId="{1FA3B432-6A06-4DF1-A7F5-376060761C04}">
      <dgm:prSet/>
      <dgm:spPr/>
      <dgm:t>
        <a:bodyPr/>
        <a:lstStyle/>
        <a:p>
          <a:endParaRPr kumimoji="1" lang="ja-JP" altLang="en-US"/>
        </a:p>
      </dgm:t>
    </dgm:pt>
    <dgm:pt modelId="{530261BE-4CAB-4207-8242-BA40E7C8ACD7}">
      <dgm:prSet phldrT="[テキスト]" phldr="1"/>
      <dgm:spPr/>
      <dgm:t>
        <a:bodyPr/>
        <a:lstStyle/>
        <a:p>
          <a:endParaRPr kumimoji="1" lang="ja-JP" altLang="en-US" sz="900"/>
        </a:p>
      </dgm:t>
    </dgm:pt>
    <dgm:pt modelId="{218D20B9-349C-4DDA-9E67-697CF9089C41}" type="parTrans" cxnId="{059A34E9-95B5-4801-B9D0-DC437DF7F9DD}">
      <dgm:prSet/>
      <dgm:spPr/>
      <dgm:t>
        <a:bodyPr/>
        <a:lstStyle/>
        <a:p>
          <a:endParaRPr kumimoji="1" lang="ja-JP" altLang="en-US"/>
        </a:p>
      </dgm:t>
    </dgm:pt>
    <dgm:pt modelId="{CEB185DA-1FBD-40F7-BE46-3DB81EEEA7E2}" type="sibTrans" cxnId="{059A34E9-95B5-4801-B9D0-DC437DF7F9DD}">
      <dgm:prSet/>
      <dgm:spPr/>
      <dgm:t>
        <a:bodyPr/>
        <a:lstStyle/>
        <a:p>
          <a:endParaRPr kumimoji="1" lang="ja-JP" altLang="en-US"/>
        </a:p>
      </dgm:t>
    </dgm:pt>
    <dgm:pt modelId="{3D71641C-A690-491A-832D-77298DD3ED3A}">
      <dgm:prSet phldrT="[テキスト]" phldr="1"/>
      <dgm:spPr/>
      <dgm:t>
        <a:bodyPr/>
        <a:lstStyle/>
        <a:p>
          <a:endParaRPr kumimoji="1" lang="ja-JP" altLang="en-US" sz="900" dirty="0"/>
        </a:p>
      </dgm:t>
    </dgm:pt>
    <dgm:pt modelId="{ECBA0922-C63B-4596-8DF3-F38457A5385E}" type="parTrans" cxnId="{3EC75F40-C0AE-4D65-A2B4-4EAB69FEFB07}">
      <dgm:prSet/>
      <dgm:spPr/>
      <dgm:t>
        <a:bodyPr/>
        <a:lstStyle/>
        <a:p>
          <a:endParaRPr kumimoji="1" lang="ja-JP" altLang="en-US"/>
        </a:p>
      </dgm:t>
    </dgm:pt>
    <dgm:pt modelId="{A0F3BDC5-45AD-4671-9500-9950EEC150C6}" type="sibTrans" cxnId="{3EC75F40-C0AE-4D65-A2B4-4EAB69FEFB07}">
      <dgm:prSet/>
      <dgm:spPr/>
      <dgm:t>
        <a:bodyPr/>
        <a:lstStyle/>
        <a:p>
          <a:endParaRPr kumimoji="1" lang="ja-JP" altLang="en-US"/>
        </a:p>
      </dgm:t>
    </dgm:pt>
    <dgm:pt modelId="{014C0500-4416-4120-992C-BE2F2ABB0130}">
      <dgm:prSet phldrT="[テキスト]" custT="1"/>
      <dgm:spPr/>
      <dgm:t>
        <a:bodyPr/>
        <a:lstStyle/>
        <a:p>
          <a:r>
            <a:rPr kumimoji="1" lang="ja-JP" altLang="en-US" sz="2000" b="1" dirty="0"/>
            <a:t>みつばちマーヤの大冒険　カラー・ビスタ　　</a:t>
          </a:r>
          <a:r>
            <a:rPr kumimoji="1" lang="en-US" altLang="ja-JP" sz="2000" b="1" dirty="0"/>
            <a:t>89</a:t>
          </a:r>
          <a:r>
            <a:rPr kumimoji="1" lang="ja-JP" altLang="en-US" sz="2000" b="1" dirty="0"/>
            <a:t>分</a:t>
          </a:r>
          <a:endParaRPr kumimoji="1" lang="en-US" altLang="ja-JP" sz="2000" b="1" dirty="0"/>
        </a:p>
        <a:p>
          <a:r>
            <a:rPr kumimoji="1" lang="ja-JP" altLang="en-US" sz="1600" b="1" dirty="0"/>
            <a:t>原作　ワルデマル・ボンゼレス　監督　アレックス・ステイダーマン　声の出演　春名風花</a:t>
          </a:r>
          <a:endParaRPr kumimoji="1" lang="en-US" altLang="ja-JP" sz="1600" b="1" dirty="0"/>
        </a:p>
        <a:p>
          <a:r>
            <a:rPr kumimoji="1" lang="ja-JP" altLang="en-US" sz="1600" b="1" dirty="0"/>
            <a:t>　柿原徹也　野沢雅子</a:t>
          </a:r>
          <a:endParaRPr kumimoji="1" lang="en-US" altLang="ja-JP" sz="1600" b="1" dirty="0"/>
        </a:p>
        <a:p>
          <a:r>
            <a:rPr kumimoji="1" lang="ja-JP" altLang="en-US" sz="1600" b="1" dirty="0"/>
            <a:t>生まれたばかりのみつばちマーヤは、親友のウィリーと巣を飛び出してしまう。友達と共に様々な冒険の中から成長していく、夢と冒険のお話。</a:t>
          </a:r>
          <a:endParaRPr kumimoji="1" lang="en-US" altLang="ja-JP" sz="1600" b="1" dirty="0"/>
        </a:p>
        <a:p>
          <a:endParaRPr kumimoji="1" lang="ja-JP" altLang="en-US" sz="1400" dirty="0"/>
        </a:p>
      </dgm:t>
    </dgm:pt>
    <dgm:pt modelId="{BDC8A64B-DBAE-47DC-8871-4AA2D77F6943}" type="parTrans" cxnId="{1B862B1C-579F-428F-9DAC-2E1D0D0FCA5F}">
      <dgm:prSet/>
      <dgm:spPr/>
      <dgm:t>
        <a:bodyPr/>
        <a:lstStyle/>
        <a:p>
          <a:endParaRPr kumimoji="1" lang="ja-JP" altLang="en-US"/>
        </a:p>
      </dgm:t>
    </dgm:pt>
    <dgm:pt modelId="{072925B1-5296-44DF-B97E-D4143F474958}" type="sibTrans" cxnId="{1B862B1C-579F-428F-9DAC-2E1D0D0FCA5F}">
      <dgm:prSet/>
      <dgm:spPr/>
      <dgm:t>
        <a:bodyPr/>
        <a:lstStyle/>
        <a:p>
          <a:endParaRPr kumimoji="1" lang="ja-JP" altLang="en-US"/>
        </a:p>
      </dgm:t>
    </dgm:pt>
    <dgm:pt modelId="{4007408A-C059-4F2E-BF59-C3D1BBAC505E}">
      <dgm:prSet phldrT="[テキスト]" phldr="1"/>
      <dgm:spPr/>
      <dgm:t>
        <a:bodyPr/>
        <a:lstStyle/>
        <a:p>
          <a:endParaRPr kumimoji="1" lang="ja-JP" altLang="en-US" sz="1100" b="0" dirty="0"/>
        </a:p>
      </dgm:t>
    </dgm:pt>
    <dgm:pt modelId="{C92D1F36-61DD-40DE-9F50-8D9DF17C2390}" type="parTrans" cxnId="{D939D606-C4C7-41A3-A109-52E2C5C1F1A4}">
      <dgm:prSet/>
      <dgm:spPr/>
      <dgm:t>
        <a:bodyPr/>
        <a:lstStyle/>
        <a:p>
          <a:endParaRPr kumimoji="1" lang="ja-JP" altLang="en-US"/>
        </a:p>
      </dgm:t>
    </dgm:pt>
    <dgm:pt modelId="{93423A09-ACA8-42A0-8D6E-884FD9A19D7D}" type="sibTrans" cxnId="{D939D606-C4C7-41A3-A109-52E2C5C1F1A4}">
      <dgm:prSet/>
      <dgm:spPr/>
      <dgm:t>
        <a:bodyPr/>
        <a:lstStyle/>
        <a:p>
          <a:endParaRPr kumimoji="1" lang="ja-JP" altLang="en-US"/>
        </a:p>
      </dgm:t>
    </dgm:pt>
    <dgm:pt modelId="{E11A9087-CFF2-4B57-95B2-C4E9CB07B71B}">
      <dgm:prSet phldrT="[テキスト]" phldr="1"/>
      <dgm:spPr/>
      <dgm:t>
        <a:bodyPr/>
        <a:lstStyle/>
        <a:p>
          <a:endParaRPr kumimoji="1" lang="ja-JP" altLang="en-US" sz="1100"/>
        </a:p>
      </dgm:t>
    </dgm:pt>
    <dgm:pt modelId="{A27AE730-007E-43AA-AB78-047BE2322E58}" type="parTrans" cxnId="{8E3A038A-7990-49DD-88CA-275C275704EB}">
      <dgm:prSet/>
      <dgm:spPr/>
      <dgm:t>
        <a:bodyPr/>
        <a:lstStyle/>
        <a:p>
          <a:endParaRPr kumimoji="1" lang="ja-JP" altLang="en-US"/>
        </a:p>
      </dgm:t>
    </dgm:pt>
    <dgm:pt modelId="{0D1C9CF6-F6A7-4AFF-BABC-2D89466FD595}" type="sibTrans" cxnId="{8E3A038A-7990-49DD-88CA-275C275704EB}">
      <dgm:prSet/>
      <dgm:spPr/>
      <dgm:t>
        <a:bodyPr/>
        <a:lstStyle/>
        <a:p>
          <a:endParaRPr kumimoji="1" lang="ja-JP" altLang="en-US"/>
        </a:p>
      </dgm:t>
    </dgm:pt>
    <dgm:pt modelId="{661C3A54-6EBA-456D-8DAC-04A004F1E0CC}">
      <dgm:prSet phldrT="[テキスト]" custT="1"/>
      <dgm:spPr/>
      <dgm:t>
        <a:bodyPr/>
        <a:lstStyle/>
        <a:p>
          <a:r>
            <a:rPr kumimoji="1" lang="ja-JP" altLang="en-US" sz="2000" b="1" dirty="0"/>
            <a:t>グリックの冒険　カラー・　スタンダード　</a:t>
          </a:r>
          <a:r>
            <a:rPr kumimoji="1" lang="en-US" altLang="ja-JP" sz="2000" b="1" dirty="0"/>
            <a:t>85</a:t>
          </a:r>
          <a:r>
            <a:rPr kumimoji="1" lang="ja-JP" altLang="en-US" sz="2000" b="1" dirty="0"/>
            <a:t>分</a:t>
          </a:r>
          <a:endParaRPr kumimoji="1" lang="en-US" altLang="ja-JP" sz="2000" b="1" dirty="0"/>
        </a:p>
        <a:p>
          <a:r>
            <a:rPr kumimoji="1" lang="ja-JP" altLang="en-US" sz="1800" b="1" dirty="0"/>
            <a:t>原作　斎藤敦夫　監督　西牧秀夫　声の出演　水島裕　麻上洋子　吉田理保子</a:t>
          </a:r>
          <a:endParaRPr kumimoji="1" lang="en-US" altLang="ja-JP" sz="1800" b="1" dirty="0"/>
        </a:p>
        <a:p>
          <a:r>
            <a:rPr kumimoji="1" lang="ja-JP" altLang="en-US" sz="1600" b="1" dirty="0"/>
            <a:t>日本児童文学者協会新人賞を受賞した斎藤敦夫の「グリックの冒険」の映画化。雄大な自然と美しい音楽をバックに自由な大地を求めて冒険する動物たちの愛の物語。</a:t>
          </a:r>
          <a:endParaRPr kumimoji="1" lang="en-US" altLang="ja-JP" sz="1600" b="1" dirty="0"/>
        </a:p>
        <a:p>
          <a:endParaRPr kumimoji="1" lang="en-US" altLang="ja-JP" sz="1400" dirty="0"/>
        </a:p>
        <a:p>
          <a:endParaRPr kumimoji="1" lang="en-US" altLang="ja-JP" sz="1400" dirty="0"/>
        </a:p>
        <a:p>
          <a:r>
            <a:rPr kumimoji="1" lang="ja-JP" altLang="en-US" sz="1400" dirty="0"/>
            <a:t>　</a:t>
          </a:r>
        </a:p>
      </dgm:t>
    </dgm:pt>
    <dgm:pt modelId="{F57993A9-FA09-497F-8BDE-59997E8960C7}" type="parTrans" cxnId="{590CB309-063B-4FB9-8C35-7F75AEDBC0C6}">
      <dgm:prSet/>
      <dgm:spPr/>
      <dgm:t>
        <a:bodyPr/>
        <a:lstStyle/>
        <a:p>
          <a:endParaRPr kumimoji="1" lang="ja-JP" altLang="en-US"/>
        </a:p>
      </dgm:t>
    </dgm:pt>
    <dgm:pt modelId="{93CAD5CA-DD20-4860-AC79-B12D7627CB8A}" type="sibTrans" cxnId="{590CB309-063B-4FB9-8C35-7F75AEDBC0C6}">
      <dgm:prSet/>
      <dgm:spPr/>
      <dgm:t>
        <a:bodyPr/>
        <a:lstStyle/>
        <a:p>
          <a:endParaRPr kumimoji="1" lang="ja-JP" altLang="en-US"/>
        </a:p>
      </dgm:t>
    </dgm:pt>
    <dgm:pt modelId="{7DDC509F-43A7-483C-976D-7B3DEAA528C8}">
      <dgm:prSet phldrT="[テキスト]" phldr="1"/>
      <dgm:spPr/>
      <dgm:t>
        <a:bodyPr/>
        <a:lstStyle/>
        <a:p>
          <a:endParaRPr kumimoji="1" lang="ja-JP" altLang="en-US" sz="1100"/>
        </a:p>
      </dgm:t>
    </dgm:pt>
    <dgm:pt modelId="{64965AB5-642E-4B78-9ED5-FDDC512A2DA1}" type="parTrans" cxnId="{07896FCC-1F5E-4F4A-BED2-C64733AFA306}">
      <dgm:prSet/>
      <dgm:spPr/>
      <dgm:t>
        <a:bodyPr/>
        <a:lstStyle/>
        <a:p>
          <a:endParaRPr kumimoji="1" lang="ja-JP" altLang="en-US"/>
        </a:p>
      </dgm:t>
    </dgm:pt>
    <dgm:pt modelId="{083FCB1F-1252-42D8-9CB6-14C878768262}" type="sibTrans" cxnId="{07896FCC-1F5E-4F4A-BED2-C64733AFA306}">
      <dgm:prSet/>
      <dgm:spPr/>
      <dgm:t>
        <a:bodyPr/>
        <a:lstStyle/>
        <a:p>
          <a:endParaRPr kumimoji="1" lang="ja-JP" altLang="en-US"/>
        </a:p>
      </dgm:t>
    </dgm:pt>
    <dgm:pt modelId="{FF807A85-40C7-485D-8258-A50C78A58739}">
      <dgm:prSet phldrT="[テキスト]" phldr="1"/>
      <dgm:spPr/>
      <dgm:t>
        <a:bodyPr/>
        <a:lstStyle/>
        <a:p>
          <a:endParaRPr kumimoji="1" lang="ja-JP" altLang="en-US" sz="1100"/>
        </a:p>
      </dgm:t>
    </dgm:pt>
    <dgm:pt modelId="{51C3935D-8FF2-48E9-B353-DD7DC9DFA9A6}" type="parTrans" cxnId="{218218A0-A1A6-47AD-9399-71FE588F2E90}">
      <dgm:prSet/>
      <dgm:spPr/>
      <dgm:t>
        <a:bodyPr/>
        <a:lstStyle/>
        <a:p>
          <a:endParaRPr kumimoji="1" lang="ja-JP" altLang="en-US"/>
        </a:p>
      </dgm:t>
    </dgm:pt>
    <dgm:pt modelId="{FCCA5555-0CF9-45C6-BE5F-B62E39A370CC}" type="sibTrans" cxnId="{218218A0-A1A6-47AD-9399-71FE588F2E90}">
      <dgm:prSet/>
      <dgm:spPr/>
      <dgm:t>
        <a:bodyPr/>
        <a:lstStyle/>
        <a:p>
          <a:endParaRPr kumimoji="1" lang="ja-JP" altLang="en-US"/>
        </a:p>
      </dgm:t>
    </dgm:pt>
    <dgm:pt modelId="{498629EA-C628-4357-BB32-984F5032E098}" type="pres">
      <dgm:prSet presAssocID="{DFB10BB4-FEEC-49CB-8B77-ACD5977434B2}" presName="linear" presStyleCnt="0">
        <dgm:presLayoutVars>
          <dgm:dir/>
          <dgm:resizeHandles val="exact"/>
        </dgm:presLayoutVars>
      </dgm:prSet>
      <dgm:spPr/>
    </dgm:pt>
    <dgm:pt modelId="{5B608F53-39F9-4952-981E-A9EA58FD5F60}" type="pres">
      <dgm:prSet presAssocID="{428699BF-9E7D-452B-9BB2-C1E4FCF1A05E}" presName="comp" presStyleCnt="0"/>
      <dgm:spPr/>
    </dgm:pt>
    <dgm:pt modelId="{531BAD4D-9140-42B3-9B92-6EC7CE2FAB8B}" type="pres">
      <dgm:prSet presAssocID="{428699BF-9E7D-452B-9BB2-C1E4FCF1A05E}" presName="box" presStyleLbl="node1" presStyleIdx="0" presStyleCnt="3" custLinFactNeighborX="6" custLinFactNeighborY="-751"/>
      <dgm:spPr/>
    </dgm:pt>
    <dgm:pt modelId="{6478245C-060E-4994-87EC-3413DA7C59AB}" type="pres">
      <dgm:prSet presAssocID="{428699BF-9E7D-452B-9BB2-C1E4FCF1A05E}" presName="img" presStyleLbl="fgImgPlace1" presStyleIdx="0" presStyleCnt="3" custScaleX="52780" custScaleY="12027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D0773DF-2BB8-4670-8646-4ABEE482C206}" type="pres">
      <dgm:prSet presAssocID="{428699BF-9E7D-452B-9BB2-C1E4FCF1A05E}" presName="text" presStyleLbl="node1" presStyleIdx="0" presStyleCnt="3">
        <dgm:presLayoutVars>
          <dgm:bulletEnabled val="1"/>
        </dgm:presLayoutVars>
      </dgm:prSet>
      <dgm:spPr/>
    </dgm:pt>
    <dgm:pt modelId="{10A8B958-015A-454D-BADB-80687A3F0EB0}" type="pres">
      <dgm:prSet presAssocID="{1D9A8F82-7DBD-486B-BA19-2BC3FB24D1CF}" presName="spacer" presStyleCnt="0"/>
      <dgm:spPr/>
    </dgm:pt>
    <dgm:pt modelId="{820C5DDB-7528-4CB5-BB38-448D40CF672B}" type="pres">
      <dgm:prSet presAssocID="{014C0500-4416-4120-992C-BE2F2ABB0130}" presName="comp" presStyleCnt="0"/>
      <dgm:spPr/>
    </dgm:pt>
    <dgm:pt modelId="{633FF708-F06E-4D29-B1C7-FD4914D60D17}" type="pres">
      <dgm:prSet presAssocID="{014C0500-4416-4120-992C-BE2F2ABB0130}" presName="box" presStyleLbl="node1" presStyleIdx="1" presStyleCnt="3"/>
      <dgm:spPr/>
    </dgm:pt>
    <dgm:pt modelId="{155C28C3-1F01-4779-8DFB-AA7FF34F0C5D}" type="pres">
      <dgm:prSet presAssocID="{014C0500-4416-4120-992C-BE2F2ABB0130}" presName="img" presStyleLbl="fgImgPlace1" presStyleIdx="1" presStyleCnt="3" custScaleX="53102" custScaleY="120166" custLinFactNeighborX="1604" custLinFactNeighborY="-64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536F50D-B527-4CEA-A35B-D651946E9348}" type="pres">
      <dgm:prSet presAssocID="{014C0500-4416-4120-992C-BE2F2ABB0130}" presName="text" presStyleLbl="node1" presStyleIdx="1" presStyleCnt="3">
        <dgm:presLayoutVars>
          <dgm:bulletEnabled val="1"/>
        </dgm:presLayoutVars>
      </dgm:prSet>
      <dgm:spPr/>
    </dgm:pt>
    <dgm:pt modelId="{EDF1D273-4FB6-4716-A859-3DD5D7194545}" type="pres">
      <dgm:prSet presAssocID="{072925B1-5296-44DF-B97E-D4143F474958}" presName="spacer" presStyleCnt="0"/>
      <dgm:spPr/>
    </dgm:pt>
    <dgm:pt modelId="{A7E401CA-AAD4-4694-B743-509D130DBBAC}" type="pres">
      <dgm:prSet presAssocID="{661C3A54-6EBA-456D-8DAC-04A004F1E0CC}" presName="comp" presStyleCnt="0"/>
      <dgm:spPr/>
    </dgm:pt>
    <dgm:pt modelId="{FF65C5F3-3B42-4F25-B65B-C193880D4D5C}" type="pres">
      <dgm:prSet presAssocID="{661C3A54-6EBA-456D-8DAC-04A004F1E0CC}" presName="box" presStyleLbl="node1" presStyleIdx="2" presStyleCnt="3"/>
      <dgm:spPr/>
    </dgm:pt>
    <dgm:pt modelId="{CFF0629F-EF42-4E29-8E19-D5E1EC2460C4}" type="pres">
      <dgm:prSet presAssocID="{661C3A54-6EBA-456D-8DAC-04A004F1E0CC}" presName="img" presStyleLbl="fgImgPlace1" presStyleIdx="2" presStyleCnt="3" custScaleX="55989" custScaleY="119315"/>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 modelId="{A5E13B49-4977-43BF-AD65-653FF42B909A}" type="pres">
      <dgm:prSet presAssocID="{661C3A54-6EBA-456D-8DAC-04A004F1E0CC}" presName="text" presStyleLbl="node1" presStyleIdx="2" presStyleCnt="3">
        <dgm:presLayoutVars>
          <dgm:bulletEnabled val="1"/>
        </dgm:presLayoutVars>
      </dgm:prSet>
      <dgm:spPr/>
    </dgm:pt>
  </dgm:ptLst>
  <dgm:cxnLst>
    <dgm:cxn modelId="{DF5EA503-6346-4806-B598-F3BAF1F354C8}" type="presOf" srcId="{7DDC509F-43A7-483C-976D-7B3DEAA528C8}" destId="{A5E13B49-4977-43BF-AD65-653FF42B909A}" srcOrd="1" destOrd="1" presId="urn:microsoft.com/office/officeart/2005/8/layout/vList4"/>
    <dgm:cxn modelId="{D939D606-C4C7-41A3-A109-52E2C5C1F1A4}" srcId="{014C0500-4416-4120-992C-BE2F2ABB0130}" destId="{4007408A-C059-4F2E-BF59-C3D1BBAC505E}" srcOrd="0" destOrd="0" parTransId="{C92D1F36-61DD-40DE-9F50-8D9DF17C2390}" sibTransId="{93423A09-ACA8-42A0-8D6E-884FD9A19D7D}"/>
    <dgm:cxn modelId="{471D2807-371B-40E5-AB59-E3B4F5011DD3}" type="presOf" srcId="{FF807A85-40C7-485D-8258-A50C78A58739}" destId="{FF65C5F3-3B42-4F25-B65B-C193880D4D5C}" srcOrd="0" destOrd="2" presId="urn:microsoft.com/office/officeart/2005/8/layout/vList4"/>
    <dgm:cxn modelId="{590CB309-063B-4FB9-8C35-7F75AEDBC0C6}" srcId="{DFB10BB4-FEEC-49CB-8B77-ACD5977434B2}" destId="{661C3A54-6EBA-456D-8DAC-04A004F1E0CC}" srcOrd="2" destOrd="0" parTransId="{F57993A9-FA09-497F-8BDE-59997E8960C7}" sibTransId="{93CAD5CA-DD20-4860-AC79-B12D7627CB8A}"/>
    <dgm:cxn modelId="{1B862B1C-579F-428F-9DAC-2E1D0D0FCA5F}" srcId="{DFB10BB4-FEEC-49CB-8B77-ACD5977434B2}" destId="{014C0500-4416-4120-992C-BE2F2ABB0130}" srcOrd="1" destOrd="0" parTransId="{BDC8A64B-DBAE-47DC-8871-4AA2D77F6943}" sibTransId="{072925B1-5296-44DF-B97E-D4143F474958}"/>
    <dgm:cxn modelId="{85A45227-19AC-490F-91D4-9361B1D329D1}" type="presOf" srcId="{014C0500-4416-4120-992C-BE2F2ABB0130}" destId="{4536F50D-B527-4CEA-A35B-D651946E9348}" srcOrd="1" destOrd="0" presId="urn:microsoft.com/office/officeart/2005/8/layout/vList4"/>
    <dgm:cxn modelId="{2F686B29-E268-421B-9DBC-A4D9AF97799D}" type="presOf" srcId="{014C0500-4416-4120-992C-BE2F2ABB0130}" destId="{633FF708-F06E-4D29-B1C7-FD4914D60D17}" srcOrd="0" destOrd="0" presId="urn:microsoft.com/office/officeart/2005/8/layout/vList4"/>
    <dgm:cxn modelId="{1FA3B432-6A06-4DF1-A7F5-376060761C04}" srcId="{DFB10BB4-FEEC-49CB-8B77-ACD5977434B2}" destId="{428699BF-9E7D-452B-9BB2-C1E4FCF1A05E}" srcOrd="0" destOrd="0" parTransId="{48C892E0-C43F-4837-9403-359E248F81F5}" sibTransId="{1D9A8F82-7DBD-486B-BA19-2BC3FB24D1CF}"/>
    <dgm:cxn modelId="{DDE96537-8A1F-4961-A0C5-50D9C2C9E3DA}" type="presOf" srcId="{3D71641C-A690-491A-832D-77298DD3ED3A}" destId="{CD0773DF-2BB8-4670-8646-4ABEE482C206}" srcOrd="1" destOrd="2" presId="urn:microsoft.com/office/officeart/2005/8/layout/vList4"/>
    <dgm:cxn modelId="{BC119A3E-3FCC-4EA2-8133-DB142917D23B}" type="presOf" srcId="{FF807A85-40C7-485D-8258-A50C78A58739}" destId="{A5E13B49-4977-43BF-AD65-653FF42B909A}" srcOrd="1" destOrd="2" presId="urn:microsoft.com/office/officeart/2005/8/layout/vList4"/>
    <dgm:cxn modelId="{3EC75F40-C0AE-4D65-A2B4-4EAB69FEFB07}" srcId="{428699BF-9E7D-452B-9BB2-C1E4FCF1A05E}" destId="{3D71641C-A690-491A-832D-77298DD3ED3A}" srcOrd="1" destOrd="0" parTransId="{ECBA0922-C63B-4596-8DF3-F38457A5385E}" sibTransId="{A0F3BDC5-45AD-4671-9500-9950EEC150C6}"/>
    <dgm:cxn modelId="{232C3349-F42B-46C5-B60F-56093CE26187}" type="presOf" srcId="{661C3A54-6EBA-456D-8DAC-04A004F1E0CC}" destId="{A5E13B49-4977-43BF-AD65-653FF42B909A}" srcOrd="1" destOrd="0" presId="urn:microsoft.com/office/officeart/2005/8/layout/vList4"/>
    <dgm:cxn modelId="{135C326A-1159-441D-9ED8-036455097B1B}" type="presOf" srcId="{E11A9087-CFF2-4B57-95B2-C4E9CB07B71B}" destId="{633FF708-F06E-4D29-B1C7-FD4914D60D17}" srcOrd="0" destOrd="2" presId="urn:microsoft.com/office/officeart/2005/8/layout/vList4"/>
    <dgm:cxn modelId="{08F33050-D40A-4698-A747-76745044C657}" type="presOf" srcId="{428699BF-9E7D-452B-9BB2-C1E4FCF1A05E}" destId="{CD0773DF-2BB8-4670-8646-4ABEE482C206}" srcOrd="1" destOrd="0" presId="urn:microsoft.com/office/officeart/2005/8/layout/vList4"/>
    <dgm:cxn modelId="{08AE7882-F9E2-4715-86C9-27A89BCF18BD}" type="presOf" srcId="{661C3A54-6EBA-456D-8DAC-04A004F1E0CC}" destId="{FF65C5F3-3B42-4F25-B65B-C193880D4D5C}" srcOrd="0" destOrd="0" presId="urn:microsoft.com/office/officeart/2005/8/layout/vList4"/>
    <dgm:cxn modelId="{8E3A038A-7990-49DD-88CA-275C275704EB}" srcId="{014C0500-4416-4120-992C-BE2F2ABB0130}" destId="{E11A9087-CFF2-4B57-95B2-C4E9CB07B71B}" srcOrd="1" destOrd="0" parTransId="{A27AE730-007E-43AA-AB78-047BE2322E58}" sibTransId="{0D1C9CF6-F6A7-4AFF-BABC-2D89466FD595}"/>
    <dgm:cxn modelId="{218218A0-A1A6-47AD-9399-71FE588F2E90}" srcId="{661C3A54-6EBA-456D-8DAC-04A004F1E0CC}" destId="{FF807A85-40C7-485D-8258-A50C78A58739}" srcOrd="1" destOrd="0" parTransId="{51C3935D-8FF2-48E9-B353-DD7DC9DFA9A6}" sibTransId="{FCCA5555-0CF9-45C6-BE5F-B62E39A370CC}"/>
    <dgm:cxn modelId="{566E87A2-3407-46AF-95DF-2F76CCC6125A}" type="presOf" srcId="{530261BE-4CAB-4207-8242-BA40E7C8ACD7}" destId="{CD0773DF-2BB8-4670-8646-4ABEE482C206}" srcOrd="1" destOrd="1" presId="urn:microsoft.com/office/officeart/2005/8/layout/vList4"/>
    <dgm:cxn modelId="{892ABEB0-31B6-4557-BF46-EFDACD2EF3BE}" type="presOf" srcId="{3D71641C-A690-491A-832D-77298DD3ED3A}" destId="{531BAD4D-9140-42B3-9B92-6EC7CE2FAB8B}" srcOrd="0" destOrd="2" presId="urn:microsoft.com/office/officeart/2005/8/layout/vList4"/>
    <dgm:cxn modelId="{3D0D3EB5-89ED-4025-815C-03B5F2D1B0CD}" type="presOf" srcId="{4007408A-C059-4F2E-BF59-C3D1BBAC505E}" destId="{4536F50D-B527-4CEA-A35B-D651946E9348}" srcOrd="1" destOrd="1" presId="urn:microsoft.com/office/officeart/2005/8/layout/vList4"/>
    <dgm:cxn modelId="{07896FCC-1F5E-4F4A-BED2-C64733AFA306}" srcId="{661C3A54-6EBA-456D-8DAC-04A004F1E0CC}" destId="{7DDC509F-43A7-483C-976D-7B3DEAA528C8}" srcOrd="0" destOrd="0" parTransId="{64965AB5-642E-4B78-9ED5-FDDC512A2DA1}" sibTransId="{083FCB1F-1252-42D8-9CB6-14C878768262}"/>
    <dgm:cxn modelId="{B4DC5ED7-2155-4DF7-9BA9-73EDCCABD454}" type="presOf" srcId="{428699BF-9E7D-452B-9BB2-C1E4FCF1A05E}" destId="{531BAD4D-9140-42B3-9B92-6EC7CE2FAB8B}" srcOrd="0" destOrd="0" presId="urn:microsoft.com/office/officeart/2005/8/layout/vList4"/>
    <dgm:cxn modelId="{AF9B53DB-63C0-453C-83C0-21ADF9F9C4E9}" type="presOf" srcId="{E11A9087-CFF2-4B57-95B2-C4E9CB07B71B}" destId="{4536F50D-B527-4CEA-A35B-D651946E9348}" srcOrd="1" destOrd="2" presId="urn:microsoft.com/office/officeart/2005/8/layout/vList4"/>
    <dgm:cxn modelId="{AB2ADFE3-A38F-4092-A05C-05602450C302}" type="presOf" srcId="{DFB10BB4-FEEC-49CB-8B77-ACD5977434B2}" destId="{498629EA-C628-4357-BB32-984F5032E098}" srcOrd="0" destOrd="0" presId="urn:microsoft.com/office/officeart/2005/8/layout/vList4"/>
    <dgm:cxn modelId="{FB73DBE5-3E36-4F55-82CC-F486563DC4FE}" type="presOf" srcId="{4007408A-C059-4F2E-BF59-C3D1BBAC505E}" destId="{633FF708-F06E-4D29-B1C7-FD4914D60D17}" srcOrd="0" destOrd="1" presId="urn:microsoft.com/office/officeart/2005/8/layout/vList4"/>
    <dgm:cxn modelId="{376B4BE8-0E8E-4AFD-BBEC-2AED6B8AC309}" type="presOf" srcId="{530261BE-4CAB-4207-8242-BA40E7C8ACD7}" destId="{531BAD4D-9140-42B3-9B92-6EC7CE2FAB8B}" srcOrd="0" destOrd="1" presId="urn:microsoft.com/office/officeart/2005/8/layout/vList4"/>
    <dgm:cxn modelId="{059A34E9-95B5-4801-B9D0-DC437DF7F9DD}" srcId="{428699BF-9E7D-452B-9BB2-C1E4FCF1A05E}" destId="{530261BE-4CAB-4207-8242-BA40E7C8ACD7}" srcOrd="0" destOrd="0" parTransId="{218D20B9-349C-4DDA-9E67-697CF9089C41}" sibTransId="{CEB185DA-1FBD-40F7-BE46-3DB81EEEA7E2}"/>
    <dgm:cxn modelId="{4F2E82EE-E7A7-4DEA-9563-548BE2630B0A}" type="presOf" srcId="{7DDC509F-43A7-483C-976D-7B3DEAA528C8}" destId="{FF65C5F3-3B42-4F25-B65B-C193880D4D5C}" srcOrd="0" destOrd="1" presId="urn:microsoft.com/office/officeart/2005/8/layout/vList4"/>
    <dgm:cxn modelId="{C2CEACEA-2C2D-4906-AEA7-014B4F833393}" type="presParOf" srcId="{498629EA-C628-4357-BB32-984F5032E098}" destId="{5B608F53-39F9-4952-981E-A9EA58FD5F60}" srcOrd="0" destOrd="0" presId="urn:microsoft.com/office/officeart/2005/8/layout/vList4"/>
    <dgm:cxn modelId="{9E27472B-0A76-49B9-8CCF-A527D839A92C}" type="presParOf" srcId="{5B608F53-39F9-4952-981E-A9EA58FD5F60}" destId="{531BAD4D-9140-42B3-9B92-6EC7CE2FAB8B}" srcOrd="0" destOrd="0" presId="urn:microsoft.com/office/officeart/2005/8/layout/vList4"/>
    <dgm:cxn modelId="{6FF8FBF2-FE6E-46AE-9511-14D15C333649}" type="presParOf" srcId="{5B608F53-39F9-4952-981E-A9EA58FD5F60}" destId="{6478245C-060E-4994-87EC-3413DA7C59AB}" srcOrd="1" destOrd="0" presId="urn:microsoft.com/office/officeart/2005/8/layout/vList4"/>
    <dgm:cxn modelId="{686B30A1-ABA8-45F8-9752-0638B96A3B24}" type="presParOf" srcId="{5B608F53-39F9-4952-981E-A9EA58FD5F60}" destId="{CD0773DF-2BB8-4670-8646-4ABEE482C206}" srcOrd="2" destOrd="0" presId="urn:microsoft.com/office/officeart/2005/8/layout/vList4"/>
    <dgm:cxn modelId="{D766AFC6-DCE2-497B-92AB-1CD6B254360B}" type="presParOf" srcId="{498629EA-C628-4357-BB32-984F5032E098}" destId="{10A8B958-015A-454D-BADB-80687A3F0EB0}" srcOrd="1" destOrd="0" presId="urn:microsoft.com/office/officeart/2005/8/layout/vList4"/>
    <dgm:cxn modelId="{99BF587E-ADCA-468A-897D-E6255D7EC205}" type="presParOf" srcId="{498629EA-C628-4357-BB32-984F5032E098}" destId="{820C5DDB-7528-4CB5-BB38-448D40CF672B}" srcOrd="2" destOrd="0" presId="urn:microsoft.com/office/officeart/2005/8/layout/vList4"/>
    <dgm:cxn modelId="{E7F0AAD5-8129-4FAB-9E9C-31E94C1873D6}" type="presParOf" srcId="{820C5DDB-7528-4CB5-BB38-448D40CF672B}" destId="{633FF708-F06E-4D29-B1C7-FD4914D60D17}" srcOrd="0" destOrd="0" presId="urn:microsoft.com/office/officeart/2005/8/layout/vList4"/>
    <dgm:cxn modelId="{CB9279BE-6884-4E9C-8DA3-EFBDE4497156}" type="presParOf" srcId="{820C5DDB-7528-4CB5-BB38-448D40CF672B}" destId="{155C28C3-1F01-4779-8DFB-AA7FF34F0C5D}" srcOrd="1" destOrd="0" presId="urn:microsoft.com/office/officeart/2005/8/layout/vList4"/>
    <dgm:cxn modelId="{4FC476FE-61B9-4524-9617-E3573683E294}" type="presParOf" srcId="{820C5DDB-7528-4CB5-BB38-448D40CF672B}" destId="{4536F50D-B527-4CEA-A35B-D651946E9348}" srcOrd="2" destOrd="0" presId="urn:microsoft.com/office/officeart/2005/8/layout/vList4"/>
    <dgm:cxn modelId="{18E45C8B-E2E0-47E1-B134-E0D1B67E600B}" type="presParOf" srcId="{498629EA-C628-4357-BB32-984F5032E098}" destId="{EDF1D273-4FB6-4716-A859-3DD5D7194545}" srcOrd="3" destOrd="0" presId="urn:microsoft.com/office/officeart/2005/8/layout/vList4"/>
    <dgm:cxn modelId="{6C1B1DF0-A3F7-4460-919C-8B308000AEB1}" type="presParOf" srcId="{498629EA-C628-4357-BB32-984F5032E098}" destId="{A7E401CA-AAD4-4694-B743-509D130DBBAC}" srcOrd="4" destOrd="0" presId="urn:microsoft.com/office/officeart/2005/8/layout/vList4"/>
    <dgm:cxn modelId="{6E0D199B-0670-4E0F-A765-E981CD8886A7}" type="presParOf" srcId="{A7E401CA-AAD4-4694-B743-509D130DBBAC}" destId="{FF65C5F3-3B42-4F25-B65B-C193880D4D5C}" srcOrd="0" destOrd="0" presId="urn:microsoft.com/office/officeart/2005/8/layout/vList4"/>
    <dgm:cxn modelId="{04ED3B96-B87A-43D1-BEE4-2E054AEAB109}" type="presParOf" srcId="{A7E401CA-AAD4-4694-B743-509D130DBBAC}" destId="{CFF0629F-EF42-4E29-8E19-D5E1EC2460C4}" srcOrd="1" destOrd="0" presId="urn:microsoft.com/office/officeart/2005/8/layout/vList4"/>
    <dgm:cxn modelId="{ACAEDA6A-4BBA-408B-B3C9-FA91D73FC0D0}" type="presParOf" srcId="{A7E401CA-AAD4-4694-B743-509D130DBBAC}" destId="{A5E13B49-4977-43BF-AD65-653FF42B909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F4B3E9-2262-4EA9-B928-6CB6B1CEE96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874C9E82-FFA0-4843-BF3F-33E0DCA1F060}">
      <dgm:prSet phldrT="[テキスト]" custT="1"/>
      <dgm:spPr/>
      <dgm:t>
        <a:bodyPr/>
        <a:lstStyle/>
        <a:p>
          <a:pPr>
            <a:spcAft>
              <a:spcPts val="0"/>
            </a:spcAft>
          </a:pPr>
          <a:r>
            <a:rPr kumimoji="1" lang="ja-JP" altLang="en-US" sz="2400" b="1" dirty="0"/>
            <a:t>ロラックスおじさんの秘密の種　カラー・　ビスタ　</a:t>
          </a:r>
          <a:r>
            <a:rPr kumimoji="1" lang="en-US" altLang="ja-JP" sz="2400" b="1" dirty="0"/>
            <a:t>86</a:t>
          </a:r>
          <a:r>
            <a:rPr kumimoji="1" lang="ja-JP" altLang="en-US" sz="2400" b="1" dirty="0"/>
            <a:t>分</a:t>
          </a:r>
          <a:endParaRPr kumimoji="1" lang="en-US" altLang="ja-JP" sz="2400" b="1" dirty="0"/>
        </a:p>
        <a:p>
          <a:pPr>
            <a:spcAft>
              <a:spcPts val="0"/>
            </a:spcAft>
          </a:pPr>
          <a:r>
            <a:rPr kumimoji="1" lang="ja-JP" altLang="en-US" sz="1800" b="1" dirty="0"/>
            <a:t>監督　クリス・ルノー　声の出演　志村けん　トータス松本　能年玲奈　山寺宏一</a:t>
          </a:r>
          <a:endParaRPr kumimoji="1" lang="en-US" altLang="ja-JP" sz="1800" b="1" dirty="0"/>
        </a:p>
        <a:p>
          <a:pPr>
            <a:spcAft>
              <a:spcPts val="0"/>
            </a:spcAft>
          </a:pPr>
          <a:endParaRPr kumimoji="1" lang="en-US" altLang="ja-JP" sz="1800" b="1" dirty="0"/>
        </a:p>
        <a:p>
          <a:pPr>
            <a:spcAft>
              <a:spcPts val="0"/>
            </a:spcAft>
          </a:pPr>
          <a:r>
            <a:rPr kumimoji="1" lang="ja-JP" altLang="en-US" sz="1800" b="1" dirty="0"/>
            <a:t>ロラックスおじさんが守る“秘密の種”をめぐる感動と興奮の冒険アトラクションムービー。</a:t>
          </a:r>
          <a:endParaRPr kumimoji="1" lang="en-US" altLang="ja-JP" sz="1800" b="1" dirty="0"/>
        </a:p>
        <a:p>
          <a:pPr>
            <a:spcAft>
              <a:spcPts val="0"/>
            </a:spcAft>
          </a:pPr>
          <a:endParaRPr kumimoji="1" lang="en-US" altLang="ja-JP" sz="1800" b="1" dirty="0"/>
        </a:p>
        <a:p>
          <a:pPr>
            <a:spcAft>
              <a:spcPts val="0"/>
            </a:spcAft>
          </a:pPr>
          <a:endParaRPr kumimoji="1" lang="en-US" altLang="ja-JP" sz="2400" b="1" dirty="0"/>
        </a:p>
        <a:p>
          <a:pPr>
            <a:spcAft>
              <a:spcPts val="0"/>
            </a:spcAft>
          </a:pPr>
          <a:endParaRPr kumimoji="1" lang="en-US" altLang="ja-JP" sz="2400" b="1" dirty="0"/>
        </a:p>
        <a:p>
          <a:pPr>
            <a:spcAft>
              <a:spcPts val="0"/>
            </a:spcAft>
          </a:pPr>
          <a:endParaRPr kumimoji="1" lang="en-US" altLang="ja-JP" sz="2400" b="1" dirty="0"/>
        </a:p>
        <a:p>
          <a:pPr>
            <a:spcAft>
              <a:spcPts val="0"/>
            </a:spcAft>
          </a:pPr>
          <a:endParaRPr kumimoji="1" lang="en-US" altLang="ja-JP" sz="2400" b="1" dirty="0"/>
        </a:p>
        <a:p>
          <a:pPr>
            <a:spcAft>
              <a:spcPct val="35000"/>
            </a:spcAft>
          </a:pPr>
          <a:endParaRPr kumimoji="1" lang="ja-JP" altLang="en-US" sz="2400" b="1" dirty="0"/>
        </a:p>
      </dgm:t>
    </dgm:pt>
    <dgm:pt modelId="{2D21D52D-8DD2-4020-B6B5-5A6A5A5A2C77}" type="parTrans" cxnId="{C2621227-00EC-45AC-B31B-FF25D937859A}">
      <dgm:prSet/>
      <dgm:spPr/>
      <dgm:t>
        <a:bodyPr/>
        <a:lstStyle/>
        <a:p>
          <a:endParaRPr kumimoji="1" lang="ja-JP" altLang="en-US"/>
        </a:p>
      </dgm:t>
    </dgm:pt>
    <dgm:pt modelId="{653A5F8A-55DF-48B7-A307-196BEBC12A35}" type="sibTrans" cxnId="{C2621227-00EC-45AC-B31B-FF25D937859A}">
      <dgm:prSet/>
      <dgm:spPr/>
      <dgm:t>
        <a:bodyPr/>
        <a:lstStyle/>
        <a:p>
          <a:endParaRPr kumimoji="1" lang="ja-JP" altLang="en-US"/>
        </a:p>
      </dgm:t>
    </dgm:pt>
    <dgm:pt modelId="{C1A118B9-5ABB-4133-AF2B-7AB0E09449B8}">
      <dgm:prSet phldrT="[テキスト]" phldr="1"/>
      <dgm:spPr/>
      <dgm:t>
        <a:bodyPr/>
        <a:lstStyle/>
        <a:p>
          <a:pPr>
            <a:spcAft>
              <a:spcPct val="15000"/>
            </a:spcAft>
          </a:pPr>
          <a:endParaRPr kumimoji="1" lang="ja-JP" altLang="en-US" sz="1700"/>
        </a:p>
      </dgm:t>
    </dgm:pt>
    <dgm:pt modelId="{00377367-4576-4EC9-89B2-7404562524E0}" type="parTrans" cxnId="{1F26B0C9-6CCA-4AAB-A1C6-D033BFD8D48E}">
      <dgm:prSet/>
      <dgm:spPr/>
      <dgm:t>
        <a:bodyPr/>
        <a:lstStyle/>
        <a:p>
          <a:endParaRPr kumimoji="1" lang="ja-JP" altLang="en-US"/>
        </a:p>
      </dgm:t>
    </dgm:pt>
    <dgm:pt modelId="{A2B8703B-F0BF-4436-983A-9A587F4878BB}" type="sibTrans" cxnId="{1F26B0C9-6CCA-4AAB-A1C6-D033BFD8D48E}">
      <dgm:prSet/>
      <dgm:spPr/>
      <dgm:t>
        <a:bodyPr/>
        <a:lstStyle/>
        <a:p>
          <a:endParaRPr kumimoji="1" lang="ja-JP" altLang="en-US"/>
        </a:p>
      </dgm:t>
    </dgm:pt>
    <dgm:pt modelId="{D846B86F-5CE1-41A0-BC5D-9FBC13609500}">
      <dgm:prSet phldrT="[テキスト]" phldr="1"/>
      <dgm:spPr/>
      <dgm:t>
        <a:bodyPr/>
        <a:lstStyle/>
        <a:p>
          <a:pPr>
            <a:spcAft>
              <a:spcPct val="15000"/>
            </a:spcAft>
          </a:pPr>
          <a:endParaRPr kumimoji="1" lang="ja-JP" altLang="en-US" sz="1700"/>
        </a:p>
      </dgm:t>
    </dgm:pt>
    <dgm:pt modelId="{F067E03B-4D41-4CFA-83D5-193106C3095F}" type="parTrans" cxnId="{E58EC6A9-80A2-4B91-832D-0BD6AEE10013}">
      <dgm:prSet/>
      <dgm:spPr/>
      <dgm:t>
        <a:bodyPr/>
        <a:lstStyle/>
        <a:p>
          <a:endParaRPr kumimoji="1" lang="ja-JP" altLang="en-US"/>
        </a:p>
      </dgm:t>
    </dgm:pt>
    <dgm:pt modelId="{84222ACA-643F-4D2F-AEB9-57CCD80015DF}" type="sibTrans" cxnId="{E58EC6A9-80A2-4B91-832D-0BD6AEE10013}">
      <dgm:prSet/>
      <dgm:spPr/>
      <dgm:t>
        <a:bodyPr/>
        <a:lstStyle/>
        <a:p>
          <a:endParaRPr kumimoji="1" lang="ja-JP" altLang="en-US"/>
        </a:p>
      </dgm:t>
    </dgm:pt>
    <dgm:pt modelId="{769689D4-A947-432C-B1D4-B4480E77A256}">
      <dgm:prSet phldrT="[テキスト]" custT="1"/>
      <dgm:spPr/>
      <dgm:t>
        <a:bodyPr/>
        <a:lstStyle/>
        <a:p>
          <a:pPr>
            <a:spcAft>
              <a:spcPts val="0"/>
            </a:spcAft>
          </a:pPr>
          <a:r>
            <a:rPr kumimoji="1" lang="ja-JP" altLang="en-US" sz="2400" b="1" dirty="0"/>
            <a:t>オープン・シーズン　カラー・　ビスタ　</a:t>
          </a:r>
          <a:r>
            <a:rPr kumimoji="1" lang="en-US" altLang="ja-JP" sz="2400" b="1" dirty="0"/>
            <a:t>86</a:t>
          </a:r>
          <a:r>
            <a:rPr kumimoji="1" lang="ja-JP" altLang="en-US" sz="2400" b="1" dirty="0"/>
            <a:t>分　</a:t>
          </a:r>
          <a:endParaRPr kumimoji="1" lang="en-US" altLang="ja-JP" sz="2400" b="1" dirty="0"/>
        </a:p>
        <a:p>
          <a:pPr>
            <a:spcAft>
              <a:spcPct val="35000"/>
            </a:spcAft>
          </a:pPr>
          <a:r>
            <a:rPr kumimoji="1" lang="ja-JP" altLang="en-US" sz="1800" b="1" dirty="0"/>
            <a:t>原作　スティーブ・ムーア　監督　ジル・カルトン</a:t>
          </a:r>
          <a:endParaRPr kumimoji="1" lang="en-US" altLang="ja-JP" sz="1800" b="1" dirty="0"/>
        </a:p>
        <a:p>
          <a:pPr>
            <a:spcAft>
              <a:spcPct val="35000"/>
            </a:spcAft>
          </a:pPr>
          <a:r>
            <a:rPr kumimoji="1" lang="ja-JP" altLang="en-US" sz="1600" b="1" dirty="0"/>
            <a:t>ペットのクマ、ブーグが繰り広げる、愛と友情と感動の物語。母親代わりのベスに育てられ、町で幸せに暮らしていたブーグ。しかし、シカのエリオットとの出会いから突然森へ。野生での暮らし方を知らないブーグは大苦戦するが</a:t>
          </a:r>
          <a:r>
            <a:rPr kumimoji="1" lang="en-US" altLang="ja-JP" sz="1600" b="1" dirty="0"/>
            <a:t>…</a:t>
          </a:r>
          <a:r>
            <a:rPr kumimoji="1" lang="ja-JP" altLang="en-US" sz="1600" b="1" dirty="0"/>
            <a:t>。冒険の末に見つけた本当の居場所とは</a:t>
          </a:r>
          <a:r>
            <a:rPr kumimoji="1" lang="en-US" altLang="ja-JP" sz="1600" b="1" dirty="0"/>
            <a:t>…</a:t>
          </a:r>
        </a:p>
        <a:p>
          <a:pPr>
            <a:spcAft>
              <a:spcPct val="35000"/>
            </a:spcAft>
          </a:pPr>
          <a:r>
            <a:rPr kumimoji="1" lang="ja-JP" altLang="en-US" sz="1600" b="1" dirty="0"/>
            <a:t>　</a:t>
          </a:r>
          <a:endParaRPr kumimoji="1" lang="en-US" altLang="ja-JP" sz="1600" b="1" dirty="0"/>
        </a:p>
        <a:p>
          <a:pPr>
            <a:spcAft>
              <a:spcPct val="35000"/>
            </a:spcAft>
          </a:pPr>
          <a:endParaRPr kumimoji="1" lang="ja-JP" altLang="en-US" sz="1700" dirty="0"/>
        </a:p>
      </dgm:t>
    </dgm:pt>
    <dgm:pt modelId="{D4B9C946-DB56-44F5-8083-DBC5269D1AD0}" type="parTrans" cxnId="{A4DBE69C-CAC6-4CAA-AD4E-21DB993A0876}">
      <dgm:prSet/>
      <dgm:spPr/>
      <dgm:t>
        <a:bodyPr/>
        <a:lstStyle/>
        <a:p>
          <a:endParaRPr kumimoji="1" lang="ja-JP" altLang="en-US"/>
        </a:p>
      </dgm:t>
    </dgm:pt>
    <dgm:pt modelId="{499ACA18-C140-4B99-BEF3-FF120BD9CFB6}" type="sibTrans" cxnId="{A4DBE69C-CAC6-4CAA-AD4E-21DB993A0876}">
      <dgm:prSet/>
      <dgm:spPr/>
      <dgm:t>
        <a:bodyPr/>
        <a:lstStyle/>
        <a:p>
          <a:endParaRPr kumimoji="1" lang="ja-JP" altLang="en-US"/>
        </a:p>
      </dgm:t>
    </dgm:pt>
    <dgm:pt modelId="{49E539B2-2989-4867-880F-AFE0C289A694}">
      <dgm:prSet phldrT="[テキスト]" phldr="1"/>
      <dgm:spPr/>
      <dgm:t>
        <a:bodyPr/>
        <a:lstStyle/>
        <a:p>
          <a:pPr>
            <a:spcAft>
              <a:spcPct val="15000"/>
            </a:spcAft>
          </a:pPr>
          <a:endParaRPr kumimoji="1" lang="ja-JP" altLang="en-US" sz="1300"/>
        </a:p>
      </dgm:t>
    </dgm:pt>
    <dgm:pt modelId="{F4386AB2-BAF6-4685-8D13-AAA2841AE294}" type="parTrans" cxnId="{64DCA9C3-CB6E-4163-882B-B716935584EA}">
      <dgm:prSet/>
      <dgm:spPr/>
      <dgm:t>
        <a:bodyPr/>
        <a:lstStyle/>
        <a:p>
          <a:endParaRPr kumimoji="1" lang="ja-JP" altLang="en-US"/>
        </a:p>
      </dgm:t>
    </dgm:pt>
    <dgm:pt modelId="{6128A43C-75E2-48E9-92D4-20A0F46734ED}" type="sibTrans" cxnId="{64DCA9C3-CB6E-4163-882B-B716935584EA}">
      <dgm:prSet/>
      <dgm:spPr/>
      <dgm:t>
        <a:bodyPr/>
        <a:lstStyle/>
        <a:p>
          <a:endParaRPr kumimoji="1" lang="ja-JP" altLang="en-US"/>
        </a:p>
      </dgm:t>
    </dgm:pt>
    <dgm:pt modelId="{BFC71AAB-22C1-40DA-91F9-CF2EAC1E038A}">
      <dgm:prSet phldrT="[テキスト]"/>
      <dgm:spPr/>
      <dgm:t>
        <a:bodyPr/>
        <a:lstStyle/>
        <a:p>
          <a:pPr>
            <a:spcAft>
              <a:spcPct val="15000"/>
            </a:spcAft>
          </a:pPr>
          <a:endParaRPr kumimoji="1" lang="ja-JP" altLang="en-US" sz="1300" dirty="0"/>
        </a:p>
      </dgm:t>
    </dgm:pt>
    <dgm:pt modelId="{FD22AF6A-7834-4791-BE7F-6CE8B6624DB2}" type="parTrans" cxnId="{1B6262D8-D8D9-4B9C-BE3C-85FBF6839AE7}">
      <dgm:prSet/>
      <dgm:spPr/>
      <dgm:t>
        <a:bodyPr/>
        <a:lstStyle/>
        <a:p>
          <a:endParaRPr kumimoji="1" lang="ja-JP" altLang="en-US"/>
        </a:p>
      </dgm:t>
    </dgm:pt>
    <dgm:pt modelId="{5293C4CB-A864-48BA-8E9B-FDBE73810654}" type="sibTrans" cxnId="{1B6262D8-D8D9-4B9C-BE3C-85FBF6839AE7}">
      <dgm:prSet/>
      <dgm:spPr/>
      <dgm:t>
        <a:bodyPr/>
        <a:lstStyle/>
        <a:p>
          <a:endParaRPr kumimoji="1" lang="ja-JP" altLang="en-US"/>
        </a:p>
      </dgm:t>
    </dgm:pt>
    <dgm:pt modelId="{95C84138-623B-4E69-B42A-81BB4CCCAD3A}">
      <dgm:prSet phldrT="[テキスト]" custT="1"/>
      <dgm:spPr/>
      <dgm:t>
        <a:bodyPr/>
        <a:lstStyle/>
        <a:p>
          <a:pPr>
            <a:spcAft>
              <a:spcPts val="0"/>
            </a:spcAft>
          </a:pPr>
          <a:r>
            <a:rPr kumimoji="1" lang="ja-JP" altLang="en-US" sz="2000" b="1" dirty="0"/>
            <a:t>怪盗グルーの月泥棒　</a:t>
          </a:r>
          <a:r>
            <a:rPr kumimoji="1" lang="en-US" altLang="ja-JP" sz="2000" b="1" dirty="0"/>
            <a:t>3D</a:t>
          </a:r>
          <a:r>
            <a:rPr kumimoji="1" lang="ja-JP" altLang="en-US" sz="2000" b="1" dirty="0"/>
            <a:t>　カラー　</a:t>
          </a:r>
          <a:r>
            <a:rPr kumimoji="1" lang="en-US" altLang="ja-JP" sz="2000" b="1" dirty="0"/>
            <a:t>16</a:t>
          </a:r>
          <a:r>
            <a:rPr kumimoji="1" lang="ja-JP" altLang="en-US" sz="2000" b="1" dirty="0"/>
            <a:t>：</a:t>
          </a:r>
          <a:r>
            <a:rPr kumimoji="1" lang="en-US" altLang="ja-JP" sz="2000" b="1" dirty="0"/>
            <a:t>9</a:t>
          </a:r>
          <a:r>
            <a:rPr kumimoji="1" lang="ja-JP" altLang="en-US" sz="2000" b="1" dirty="0"/>
            <a:t>　</a:t>
          </a:r>
          <a:r>
            <a:rPr kumimoji="1" lang="en-US" altLang="ja-JP" sz="2000" b="1" dirty="0"/>
            <a:t>95</a:t>
          </a:r>
          <a:r>
            <a:rPr kumimoji="1" lang="ja-JP" altLang="en-US" sz="2000" b="1" dirty="0"/>
            <a:t>分</a:t>
          </a:r>
          <a:endParaRPr kumimoji="1" lang="en-US" altLang="ja-JP" sz="2000" b="1" dirty="0"/>
        </a:p>
        <a:p>
          <a:pPr>
            <a:spcAft>
              <a:spcPct val="35000"/>
            </a:spcAft>
          </a:pPr>
          <a:r>
            <a:rPr kumimoji="1" lang="ja-JP" altLang="en-US" sz="1600" b="1" dirty="0"/>
            <a:t>監督　ピエール・コフィン＆クリス・ルノー　声の出演　笑福亭鶴瓶　芦田愛菜</a:t>
          </a:r>
          <a:endParaRPr kumimoji="1" lang="en-US" altLang="ja-JP" sz="1600" b="1" dirty="0"/>
        </a:p>
        <a:p>
          <a:pPr>
            <a:spcAft>
              <a:spcPct val="35000"/>
            </a:spcAft>
          </a:pPr>
          <a:r>
            <a:rPr kumimoji="1" lang="ja-JP" altLang="en-US" sz="1600" b="1" dirty="0"/>
            <a:t>ある日誰かに、ピラミッドが盗まれた！世界</a:t>
          </a:r>
          <a:r>
            <a:rPr kumimoji="1" lang="en-US" altLang="ja-JP" sz="1600" b="1" dirty="0"/>
            <a:t>No1</a:t>
          </a:r>
          <a:r>
            <a:rPr kumimoji="1" lang="ja-JP" altLang="en-US" sz="1600" b="1" dirty="0"/>
            <a:t>の怪盗団、怪盗グルーと仲間のミニオンたちはプライドをかけて“月を盗む”という大作戦を計画。そのためにアグネスら孤児の３姉妹を引き取ったグルーだが、利用しようと思った彼女たちから懐かれて大混乱。しかも宿敵に３姉妹を誘拐されて</a:t>
          </a:r>
          <a:r>
            <a:rPr kumimoji="1" lang="en-US" altLang="ja-JP" sz="1600" b="1" dirty="0"/>
            <a:t>…</a:t>
          </a:r>
          <a:r>
            <a:rPr kumimoji="1" lang="ja-JP" altLang="en-US" sz="1600" b="1" dirty="0"/>
            <a:t>はたして月は盗めるのか？そして彼女たちを助けられるのか？！</a:t>
          </a:r>
          <a:endParaRPr kumimoji="1" lang="en-US" altLang="ja-JP" sz="1600" b="1" dirty="0"/>
        </a:p>
        <a:p>
          <a:pPr>
            <a:spcAft>
              <a:spcPct val="35000"/>
            </a:spcAft>
          </a:pPr>
          <a:endParaRPr kumimoji="1" lang="en-US" altLang="ja-JP" sz="1100" dirty="0"/>
        </a:p>
        <a:p>
          <a:pPr>
            <a:spcAft>
              <a:spcPct val="35000"/>
            </a:spcAft>
          </a:pPr>
          <a:endParaRPr kumimoji="1" lang="ja-JP" altLang="en-US" sz="1100" dirty="0"/>
        </a:p>
      </dgm:t>
    </dgm:pt>
    <dgm:pt modelId="{2020ECA9-DEFD-475A-9385-EE80368F4B4D}" type="parTrans" cxnId="{01F157E7-243B-4FC8-B793-7756A1098D25}">
      <dgm:prSet/>
      <dgm:spPr/>
      <dgm:t>
        <a:bodyPr/>
        <a:lstStyle/>
        <a:p>
          <a:endParaRPr kumimoji="1" lang="ja-JP" altLang="en-US"/>
        </a:p>
      </dgm:t>
    </dgm:pt>
    <dgm:pt modelId="{9CF855B7-288C-47BE-AC35-1357DEB3BF2B}" type="sibTrans" cxnId="{01F157E7-243B-4FC8-B793-7756A1098D25}">
      <dgm:prSet/>
      <dgm:spPr/>
      <dgm:t>
        <a:bodyPr/>
        <a:lstStyle/>
        <a:p>
          <a:endParaRPr kumimoji="1" lang="ja-JP" altLang="en-US"/>
        </a:p>
      </dgm:t>
    </dgm:pt>
    <dgm:pt modelId="{C65FA28C-984A-4D95-A32B-3D95251D1DEC}">
      <dgm:prSet phldrT="[テキスト]"/>
      <dgm:spPr/>
      <dgm:t>
        <a:bodyPr/>
        <a:lstStyle/>
        <a:p>
          <a:pPr>
            <a:spcAft>
              <a:spcPct val="15000"/>
            </a:spcAft>
          </a:pPr>
          <a:endParaRPr kumimoji="1" lang="ja-JP" altLang="en-US" sz="900" dirty="0"/>
        </a:p>
      </dgm:t>
    </dgm:pt>
    <dgm:pt modelId="{F942ACAA-3735-4D1D-A9BE-FEBE1B38CBFE}" type="parTrans" cxnId="{48E68E20-3166-4A07-9D2C-0434FDE726B4}">
      <dgm:prSet/>
      <dgm:spPr/>
      <dgm:t>
        <a:bodyPr/>
        <a:lstStyle/>
        <a:p>
          <a:endParaRPr kumimoji="1" lang="ja-JP" altLang="en-US"/>
        </a:p>
      </dgm:t>
    </dgm:pt>
    <dgm:pt modelId="{51020074-BA51-4FD4-AB3A-E0570D2D811F}" type="sibTrans" cxnId="{48E68E20-3166-4A07-9D2C-0434FDE726B4}">
      <dgm:prSet/>
      <dgm:spPr/>
      <dgm:t>
        <a:bodyPr/>
        <a:lstStyle/>
        <a:p>
          <a:endParaRPr kumimoji="1" lang="ja-JP" altLang="en-US"/>
        </a:p>
      </dgm:t>
    </dgm:pt>
    <dgm:pt modelId="{2E0CA3C3-68DC-4C0D-ABA4-1917093FD53B}" type="pres">
      <dgm:prSet presAssocID="{A9F4B3E9-2262-4EA9-B928-6CB6B1CEE963}" presName="linear" presStyleCnt="0">
        <dgm:presLayoutVars>
          <dgm:dir/>
          <dgm:resizeHandles val="exact"/>
        </dgm:presLayoutVars>
      </dgm:prSet>
      <dgm:spPr/>
    </dgm:pt>
    <dgm:pt modelId="{869DBEC2-3CAD-4DBD-9CE1-9305B1550B5F}" type="pres">
      <dgm:prSet presAssocID="{874C9E82-FFA0-4843-BF3F-33E0DCA1F060}" presName="comp" presStyleCnt="0"/>
      <dgm:spPr/>
    </dgm:pt>
    <dgm:pt modelId="{F2F35875-E702-4287-B959-AB0C3F2F0254}" type="pres">
      <dgm:prSet presAssocID="{874C9E82-FFA0-4843-BF3F-33E0DCA1F060}" presName="box" presStyleLbl="node1" presStyleIdx="0" presStyleCnt="3"/>
      <dgm:spPr/>
    </dgm:pt>
    <dgm:pt modelId="{81F3E5E0-C1B6-4A13-8197-FAC61F6FF373}" type="pres">
      <dgm:prSet presAssocID="{874C9E82-FFA0-4843-BF3F-33E0DCA1F060}" presName="img" presStyleLbl="fgImgPlace1" presStyleIdx="0" presStyleCnt="3" custScaleX="60274" custScaleY="116234"/>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320E7C5C-3144-41D2-9ED5-8C9277825D72}" type="pres">
      <dgm:prSet presAssocID="{874C9E82-FFA0-4843-BF3F-33E0DCA1F060}" presName="text" presStyleLbl="node1" presStyleIdx="0" presStyleCnt="3">
        <dgm:presLayoutVars>
          <dgm:bulletEnabled val="1"/>
        </dgm:presLayoutVars>
      </dgm:prSet>
      <dgm:spPr/>
    </dgm:pt>
    <dgm:pt modelId="{2039A7DC-F1D7-45BE-9133-DC444014814C}" type="pres">
      <dgm:prSet presAssocID="{653A5F8A-55DF-48B7-A307-196BEBC12A35}" presName="spacer" presStyleCnt="0"/>
      <dgm:spPr/>
    </dgm:pt>
    <dgm:pt modelId="{1920A0D2-9084-4FF7-9642-95FC39CBCA57}" type="pres">
      <dgm:prSet presAssocID="{769689D4-A947-432C-B1D4-B4480E77A256}" presName="comp" presStyleCnt="0"/>
      <dgm:spPr/>
    </dgm:pt>
    <dgm:pt modelId="{2D10863E-EBDF-48FF-AE76-597F26CE73CB}" type="pres">
      <dgm:prSet presAssocID="{769689D4-A947-432C-B1D4-B4480E77A256}" presName="box" presStyleLbl="node1" presStyleIdx="1" presStyleCnt="3" custLinFactNeighborX="6" custLinFactNeighborY="1102"/>
      <dgm:spPr/>
    </dgm:pt>
    <dgm:pt modelId="{45CCCAF7-C449-479D-99D2-6CA7D845FB95}" type="pres">
      <dgm:prSet presAssocID="{769689D4-A947-432C-B1D4-B4480E77A256}" presName="img" presStyleLbl="fgImgPlace1" presStyleIdx="1" presStyleCnt="3" custScaleX="58669" custScaleY="115780"/>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6614382B-F27E-4E64-B6F9-91789E00BEAA}" type="pres">
      <dgm:prSet presAssocID="{769689D4-A947-432C-B1D4-B4480E77A256}" presName="text" presStyleLbl="node1" presStyleIdx="1" presStyleCnt="3">
        <dgm:presLayoutVars>
          <dgm:bulletEnabled val="1"/>
        </dgm:presLayoutVars>
      </dgm:prSet>
      <dgm:spPr/>
    </dgm:pt>
    <dgm:pt modelId="{795AD144-949F-4347-A929-3FC5A1CB103B}" type="pres">
      <dgm:prSet presAssocID="{499ACA18-C140-4B99-BEF3-FF120BD9CFB6}" presName="spacer" presStyleCnt="0"/>
      <dgm:spPr/>
    </dgm:pt>
    <dgm:pt modelId="{C60AF449-A970-4FE1-9BA7-933E0DC2D8F6}" type="pres">
      <dgm:prSet presAssocID="{95C84138-623B-4E69-B42A-81BB4CCCAD3A}" presName="comp" presStyleCnt="0"/>
      <dgm:spPr/>
    </dgm:pt>
    <dgm:pt modelId="{310B1DEB-A1F9-4E29-89B5-9D8E7437883A}" type="pres">
      <dgm:prSet presAssocID="{95C84138-623B-4E69-B42A-81BB4CCCAD3A}" presName="box" presStyleLbl="node1" presStyleIdx="2" presStyleCnt="3" custLinFactNeighborX="-6" custLinFactNeighborY="0"/>
      <dgm:spPr/>
    </dgm:pt>
    <dgm:pt modelId="{68EC10E8-CAC3-485F-BA5E-5B8BDC030A1C}" type="pres">
      <dgm:prSet presAssocID="{95C84138-623B-4E69-B42A-81BB4CCCAD3A}" presName="img" presStyleLbl="fgImgPlace1" presStyleIdx="2" presStyleCnt="3" custScaleX="58694" custScaleY="118978"/>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E72CCB28-1BEB-42B2-9D7C-0826C542BB3E}" type="pres">
      <dgm:prSet presAssocID="{95C84138-623B-4E69-B42A-81BB4CCCAD3A}" presName="text" presStyleLbl="node1" presStyleIdx="2" presStyleCnt="3">
        <dgm:presLayoutVars>
          <dgm:bulletEnabled val="1"/>
        </dgm:presLayoutVars>
      </dgm:prSet>
      <dgm:spPr/>
    </dgm:pt>
  </dgm:ptLst>
  <dgm:cxnLst>
    <dgm:cxn modelId="{120D5105-8DE7-435A-8633-B88DE398724B}" type="presOf" srcId="{BFC71AAB-22C1-40DA-91F9-CF2EAC1E038A}" destId="{2D10863E-EBDF-48FF-AE76-597F26CE73CB}" srcOrd="0" destOrd="2" presId="urn:microsoft.com/office/officeart/2005/8/layout/vList4"/>
    <dgm:cxn modelId="{3375EE08-A662-434D-996D-280A5FE4BD1B}" type="presOf" srcId="{874C9E82-FFA0-4843-BF3F-33E0DCA1F060}" destId="{320E7C5C-3144-41D2-9ED5-8C9277825D72}" srcOrd="1" destOrd="0" presId="urn:microsoft.com/office/officeart/2005/8/layout/vList4"/>
    <dgm:cxn modelId="{AC703410-5713-4C2E-8544-601ADB30B7F9}" type="presOf" srcId="{D846B86F-5CE1-41A0-BC5D-9FBC13609500}" destId="{F2F35875-E702-4287-B959-AB0C3F2F0254}" srcOrd="0" destOrd="2" presId="urn:microsoft.com/office/officeart/2005/8/layout/vList4"/>
    <dgm:cxn modelId="{48E68E20-3166-4A07-9D2C-0434FDE726B4}" srcId="{95C84138-623B-4E69-B42A-81BB4CCCAD3A}" destId="{C65FA28C-984A-4D95-A32B-3D95251D1DEC}" srcOrd="0" destOrd="0" parTransId="{F942ACAA-3735-4D1D-A9BE-FEBE1B38CBFE}" sibTransId="{51020074-BA51-4FD4-AB3A-E0570D2D811F}"/>
    <dgm:cxn modelId="{3F1C2F23-2DD1-4584-9AC1-D4F1E35ADFB4}" type="presOf" srcId="{95C84138-623B-4E69-B42A-81BB4CCCAD3A}" destId="{310B1DEB-A1F9-4E29-89B5-9D8E7437883A}" srcOrd="0" destOrd="0" presId="urn:microsoft.com/office/officeart/2005/8/layout/vList4"/>
    <dgm:cxn modelId="{C2621227-00EC-45AC-B31B-FF25D937859A}" srcId="{A9F4B3E9-2262-4EA9-B928-6CB6B1CEE963}" destId="{874C9E82-FFA0-4843-BF3F-33E0DCA1F060}" srcOrd="0" destOrd="0" parTransId="{2D21D52D-8DD2-4020-B6B5-5A6A5A5A2C77}" sibTransId="{653A5F8A-55DF-48B7-A307-196BEBC12A35}"/>
    <dgm:cxn modelId="{1C5B6D38-EC76-4ECC-BB26-6A0E53E6A366}" type="presOf" srcId="{C1A118B9-5ABB-4133-AF2B-7AB0E09449B8}" destId="{F2F35875-E702-4287-B959-AB0C3F2F0254}" srcOrd="0" destOrd="1" presId="urn:microsoft.com/office/officeart/2005/8/layout/vList4"/>
    <dgm:cxn modelId="{9D343F43-DFDD-4F88-93F8-05D1DFB00F70}" type="presOf" srcId="{A9F4B3E9-2262-4EA9-B928-6CB6B1CEE963}" destId="{2E0CA3C3-68DC-4C0D-ABA4-1917093FD53B}" srcOrd="0" destOrd="0" presId="urn:microsoft.com/office/officeart/2005/8/layout/vList4"/>
    <dgm:cxn modelId="{45976464-15FA-4047-8925-160BF581C6FD}" type="presOf" srcId="{C65FA28C-984A-4D95-A32B-3D95251D1DEC}" destId="{310B1DEB-A1F9-4E29-89B5-9D8E7437883A}" srcOrd="0" destOrd="1" presId="urn:microsoft.com/office/officeart/2005/8/layout/vList4"/>
    <dgm:cxn modelId="{6837D668-0537-4207-90D3-1A2269A33DFD}" type="presOf" srcId="{49E539B2-2989-4867-880F-AFE0C289A694}" destId="{6614382B-F27E-4E64-B6F9-91789E00BEAA}" srcOrd="1" destOrd="1" presId="urn:microsoft.com/office/officeart/2005/8/layout/vList4"/>
    <dgm:cxn modelId="{FF829781-A908-4D78-913C-430BC47FE58A}" type="presOf" srcId="{C65FA28C-984A-4D95-A32B-3D95251D1DEC}" destId="{E72CCB28-1BEB-42B2-9D7C-0826C542BB3E}" srcOrd="1" destOrd="1" presId="urn:microsoft.com/office/officeart/2005/8/layout/vList4"/>
    <dgm:cxn modelId="{0B631082-D3F0-4D7E-B345-816700A47D61}" type="presOf" srcId="{C1A118B9-5ABB-4133-AF2B-7AB0E09449B8}" destId="{320E7C5C-3144-41D2-9ED5-8C9277825D72}" srcOrd="1" destOrd="1" presId="urn:microsoft.com/office/officeart/2005/8/layout/vList4"/>
    <dgm:cxn modelId="{96564B84-1AD7-4DC4-B722-D73676C5223A}" type="presOf" srcId="{BFC71AAB-22C1-40DA-91F9-CF2EAC1E038A}" destId="{6614382B-F27E-4E64-B6F9-91789E00BEAA}" srcOrd="1" destOrd="2" presId="urn:microsoft.com/office/officeart/2005/8/layout/vList4"/>
    <dgm:cxn modelId="{AA81FA85-8C24-4401-B082-75C76459C2A5}" type="presOf" srcId="{874C9E82-FFA0-4843-BF3F-33E0DCA1F060}" destId="{F2F35875-E702-4287-B959-AB0C3F2F0254}" srcOrd="0" destOrd="0" presId="urn:microsoft.com/office/officeart/2005/8/layout/vList4"/>
    <dgm:cxn modelId="{C770F28F-EB1A-418A-ACED-BF193BC62E57}" type="presOf" srcId="{D846B86F-5CE1-41A0-BC5D-9FBC13609500}" destId="{320E7C5C-3144-41D2-9ED5-8C9277825D72}" srcOrd="1" destOrd="2" presId="urn:microsoft.com/office/officeart/2005/8/layout/vList4"/>
    <dgm:cxn modelId="{A4DBE69C-CAC6-4CAA-AD4E-21DB993A0876}" srcId="{A9F4B3E9-2262-4EA9-B928-6CB6B1CEE963}" destId="{769689D4-A947-432C-B1D4-B4480E77A256}" srcOrd="1" destOrd="0" parTransId="{D4B9C946-DB56-44F5-8083-DBC5269D1AD0}" sibTransId="{499ACA18-C140-4B99-BEF3-FF120BD9CFB6}"/>
    <dgm:cxn modelId="{066FAA9F-DA01-46F9-9F76-7AA0C384067E}" type="presOf" srcId="{95C84138-623B-4E69-B42A-81BB4CCCAD3A}" destId="{E72CCB28-1BEB-42B2-9D7C-0826C542BB3E}" srcOrd="1" destOrd="0" presId="urn:microsoft.com/office/officeart/2005/8/layout/vList4"/>
    <dgm:cxn modelId="{E58EC6A9-80A2-4B91-832D-0BD6AEE10013}" srcId="{874C9E82-FFA0-4843-BF3F-33E0DCA1F060}" destId="{D846B86F-5CE1-41A0-BC5D-9FBC13609500}" srcOrd="1" destOrd="0" parTransId="{F067E03B-4D41-4CFA-83D5-193106C3095F}" sibTransId="{84222ACA-643F-4D2F-AEB9-57CCD80015DF}"/>
    <dgm:cxn modelId="{19634BC0-976B-492E-9214-0FEC29E0B20B}" type="presOf" srcId="{49E539B2-2989-4867-880F-AFE0C289A694}" destId="{2D10863E-EBDF-48FF-AE76-597F26CE73CB}" srcOrd="0" destOrd="1" presId="urn:microsoft.com/office/officeart/2005/8/layout/vList4"/>
    <dgm:cxn modelId="{64DCA9C3-CB6E-4163-882B-B716935584EA}" srcId="{769689D4-A947-432C-B1D4-B4480E77A256}" destId="{49E539B2-2989-4867-880F-AFE0C289A694}" srcOrd="0" destOrd="0" parTransId="{F4386AB2-BAF6-4685-8D13-AAA2841AE294}" sibTransId="{6128A43C-75E2-48E9-92D4-20A0F46734ED}"/>
    <dgm:cxn modelId="{1F26B0C9-6CCA-4AAB-A1C6-D033BFD8D48E}" srcId="{874C9E82-FFA0-4843-BF3F-33E0DCA1F060}" destId="{C1A118B9-5ABB-4133-AF2B-7AB0E09449B8}" srcOrd="0" destOrd="0" parTransId="{00377367-4576-4EC9-89B2-7404562524E0}" sibTransId="{A2B8703B-F0BF-4436-983A-9A587F4878BB}"/>
    <dgm:cxn modelId="{67F6C7D0-4651-46F2-A6EE-EE8D24C380EB}" type="presOf" srcId="{769689D4-A947-432C-B1D4-B4480E77A256}" destId="{6614382B-F27E-4E64-B6F9-91789E00BEAA}" srcOrd="1" destOrd="0" presId="urn:microsoft.com/office/officeart/2005/8/layout/vList4"/>
    <dgm:cxn modelId="{1B6262D8-D8D9-4B9C-BE3C-85FBF6839AE7}" srcId="{769689D4-A947-432C-B1D4-B4480E77A256}" destId="{BFC71AAB-22C1-40DA-91F9-CF2EAC1E038A}" srcOrd="1" destOrd="0" parTransId="{FD22AF6A-7834-4791-BE7F-6CE8B6624DB2}" sibTransId="{5293C4CB-A864-48BA-8E9B-FDBE73810654}"/>
    <dgm:cxn modelId="{8B30E1E1-C5F5-46BB-96B1-93217AECF70D}" type="presOf" srcId="{769689D4-A947-432C-B1D4-B4480E77A256}" destId="{2D10863E-EBDF-48FF-AE76-597F26CE73CB}" srcOrd="0" destOrd="0" presId="urn:microsoft.com/office/officeart/2005/8/layout/vList4"/>
    <dgm:cxn modelId="{01F157E7-243B-4FC8-B793-7756A1098D25}" srcId="{A9F4B3E9-2262-4EA9-B928-6CB6B1CEE963}" destId="{95C84138-623B-4E69-B42A-81BB4CCCAD3A}" srcOrd="2" destOrd="0" parTransId="{2020ECA9-DEFD-475A-9385-EE80368F4B4D}" sibTransId="{9CF855B7-288C-47BE-AC35-1357DEB3BF2B}"/>
    <dgm:cxn modelId="{99DAA6B4-4BD3-4C6A-9BF0-AF561ECFD706}" type="presParOf" srcId="{2E0CA3C3-68DC-4C0D-ABA4-1917093FD53B}" destId="{869DBEC2-3CAD-4DBD-9CE1-9305B1550B5F}" srcOrd="0" destOrd="0" presId="urn:microsoft.com/office/officeart/2005/8/layout/vList4"/>
    <dgm:cxn modelId="{70851B9C-F13C-41F3-8806-B9122DE3A577}" type="presParOf" srcId="{869DBEC2-3CAD-4DBD-9CE1-9305B1550B5F}" destId="{F2F35875-E702-4287-B959-AB0C3F2F0254}" srcOrd="0" destOrd="0" presId="urn:microsoft.com/office/officeart/2005/8/layout/vList4"/>
    <dgm:cxn modelId="{1A93EC41-00B8-419E-B3A5-4D945117AF0D}" type="presParOf" srcId="{869DBEC2-3CAD-4DBD-9CE1-9305B1550B5F}" destId="{81F3E5E0-C1B6-4A13-8197-FAC61F6FF373}" srcOrd="1" destOrd="0" presId="urn:microsoft.com/office/officeart/2005/8/layout/vList4"/>
    <dgm:cxn modelId="{8895F212-0DA9-4AD6-951C-4D0EE7563009}" type="presParOf" srcId="{869DBEC2-3CAD-4DBD-9CE1-9305B1550B5F}" destId="{320E7C5C-3144-41D2-9ED5-8C9277825D72}" srcOrd="2" destOrd="0" presId="urn:microsoft.com/office/officeart/2005/8/layout/vList4"/>
    <dgm:cxn modelId="{6B97D8C9-E4F3-456A-8D2B-12747C248651}" type="presParOf" srcId="{2E0CA3C3-68DC-4C0D-ABA4-1917093FD53B}" destId="{2039A7DC-F1D7-45BE-9133-DC444014814C}" srcOrd="1" destOrd="0" presId="urn:microsoft.com/office/officeart/2005/8/layout/vList4"/>
    <dgm:cxn modelId="{F9B6CD14-79C9-405E-8D1C-01B3C192F148}" type="presParOf" srcId="{2E0CA3C3-68DC-4C0D-ABA4-1917093FD53B}" destId="{1920A0D2-9084-4FF7-9642-95FC39CBCA57}" srcOrd="2" destOrd="0" presId="urn:microsoft.com/office/officeart/2005/8/layout/vList4"/>
    <dgm:cxn modelId="{E550EFDE-45C7-481D-83B7-8C1F8ACD4B30}" type="presParOf" srcId="{1920A0D2-9084-4FF7-9642-95FC39CBCA57}" destId="{2D10863E-EBDF-48FF-AE76-597F26CE73CB}" srcOrd="0" destOrd="0" presId="urn:microsoft.com/office/officeart/2005/8/layout/vList4"/>
    <dgm:cxn modelId="{2D10F319-9612-494F-891F-6E5215FE67E3}" type="presParOf" srcId="{1920A0D2-9084-4FF7-9642-95FC39CBCA57}" destId="{45CCCAF7-C449-479D-99D2-6CA7D845FB95}" srcOrd="1" destOrd="0" presId="urn:microsoft.com/office/officeart/2005/8/layout/vList4"/>
    <dgm:cxn modelId="{B24C0AF1-6536-42D3-B8B3-67AC3F58D273}" type="presParOf" srcId="{1920A0D2-9084-4FF7-9642-95FC39CBCA57}" destId="{6614382B-F27E-4E64-B6F9-91789E00BEAA}" srcOrd="2" destOrd="0" presId="urn:microsoft.com/office/officeart/2005/8/layout/vList4"/>
    <dgm:cxn modelId="{F0A4E4BB-3433-4138-8D2F-11D3582083A8}" type="presParOf" srcId="{2E0CA3C3-68DC-4C0D-ABA4-1917093FD53B}" destId="{795AD144-949F-4347-A929-3FC5A1CB103B}" srcOrd="3" destOrd="0" presId="urn:microsoft.com/office/officeart/2005/8/layout/vList4"/>
    <dgm:cxn modelId="{8A5998F7-CEAD-45D7-9BA0-89AA150B7BE6}" type="presParOf" srcId="{2E0CA3C3-68DC-4C0D-ABA4-1917093FD53B}" destId="{C60AF449-A970-4FE1-9BA7-933E0DC2D8F6}" srcOrd="4" destOrd="0" presId="urn:microsoft.com/office/officeart/2005/8/layout/vList4"/>
    <dgm:cxn modelId="{D8000BC0-3D5F-4F91-8692-2AA7183CF86C}" type="presParOf" srcId="{C60AF449-A970-4FE1-9BA7-933E0DC2D8F6}" destId="{310B1DEB-A1F9-4E29-89B5-9D8E7437883A}" srcOrd="0" destOrd="0" presId="urn:microsoft.com/office/officeart/2005/8/layout/vList4"/>
    <dgm:cxn modelId="{3F94BE0B-0777-437B-A586-5800021B4D0F}" type="presParOf" srcId="{C60AF449-A970-4FE1-9BA7-933E0DC2D8F6}" destId="{68EC10E8-CAC3-485F-BA5E-5B8BDC030A1C}" srcOrd="1" destOrd="0" presId="urn:microsoft.com/office/officeart/2005/8/layout/vList4"/>
    <dgm:cxn modelId="{62D17718-7A0C-463C-A858-1ABCA0B74978}" type="presParOf" srcId="{C60AF449-A970-4FE1-9BA7-933E0DC2D8F6}" destId="{E72CCB28-1BEB-42B2-9D7C-0826C542BB3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13F846-200B-4C66-BDD7-045A05DB812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B31CC65B-8790-4E26-9CFF-9887CABA6EC5}">
      <dgm:prSet phldrT="[テキスト]" custT="1"/>
      <dgm:spPr/>
      <dgm:t>
        <a:bodyPr/>
        <a:lstStyle/>
        <a:p>
          <a:pPr>
            <a:spcAft>
              <a:spcPts val="0"/>
            </a:spcAft>
          </a:pPr>
          <a:r>
            <a:rPr kumimoji="1" lang="ja-JP" altLang="en-US" sz="2000" b="1" dirty="0"/>
            <a:t>怪盗グルーのミニオン危機一髪　カラー　</a:t>
          </a:r>
          <a:r>
            <a:rPr kumimoji="1" lang="en-US" altLang="ja-JP" sz="2000" b="1" dirty="0"/>
            <a:t>16</a:t>
          </a:r>
          <a:r>
            <a:rPr kumimoji="1" lang="ja-JP" altLang="en-US" sz="2000" b="1" dirty="0"/>
            <a:t>：</a:t>
          </a:r>
          <a:r>
            <a:rPr kumimoji="1" lang="en-US" altLang="ja-JP" sz="2000" b="1" dirty="0"/>
            <a:t>9</a:t>
          </a:r>
          <a:r>
            <a:rPr kumimoji="1" lang="ja-JP" altLang="en-US" sz="2000" b="1" dirty="0"/>
            <a:t>　９８分</a:t>
          </a:r>
          <a:endParaRPr kumimoji="1" lang="en-US" altLang="ja-JP" sz="2000" b="1" dirty="0"/>
        </a:p>
        <a:p>
          <a:pPr>
            <a:spcAft>
              <a:spcPts val="0"/>
            </a:spcAft>
          </a:pPr>
          <a:r>
            <a:rPr kumimoji="1" lang="ja-JP" altLang="en-US" sz="1900" dirty="0"/>
            <a:t>監督　ピエール・コフィン＆クリス・ルノー　声の出演　笑福亭鶴瓶　芦田愛菜</a:t>
          </a:r>
          <a:endParaRPr kumimoji="1" lang="en-US" altLang="ja-JP" sz="1900" dirty="0"/>
        </a:p>
        <a:p>
          <a:pPr>
            <a:spcAft>
              <a:spcPts val="0"/>
            </a:spcAft>
          </a:pPr>
          <a:r>
            <a:rPr kumimoji="1" lang="ja-JP" altLang="en-US" sz="1600" dirty="0"/>
            <a:t>かつて、人類史上最高の泥棒であった怪盗グルーは、孤児院から引き取ったかわいい３姉妹とミニオン軍団との共同生活を通じて改心し、良いお父さんになっていた。だけど、そんな平穏な日々も長くは続かず、ある日何人かのミニオンが誰かに誘拐されてしまったのだ。いったいなぜ？最強の仲間・ミニオン達を助け出すためにグルーと３姉妹が立ち上がる！！</a:t>
          </a:r>
          <a:endParaRPr kumimoji="1" lang="en-US" altLang="ja-JP" sz="1600" dirty="0"/>
        </a:p>
        <a:p>
          <a:pPr>
            <a:spcAft>
              <a:spcPts val="0"/>
            </a:spcAft>
          </a:pPr>
          <a:endParaRPr kumimoji="1" lang="en-US" altLang="ja-JP" sz="1600" dirty="0"/>
        </a:p>
        <a:p>
          <a:pPr>
            <a:spcAft>
              <a:spcPts val="0"/>
            </a:spcAft>
          </a:pPr>
          <a:endParaRPr kumimoji="1" lang="ja-JP" altLang="en-US" sz="1900" dirty="0"/>
        </a:p>
      </dgm:t>
    </dgm:pt>
    <dgm:pt modelId="{6F48EF48-8BD9-4032-B46A-5EE5E97CDE1F}" type="parTrans" cxnId="{E0592D08-5713-419D-AD3A-4E2A9C8E72F1}">
      <dgm:prSet/>
      <dgm:spPr/>
      <dgm:t>
        <a:bodyPr/>
        <a:lstStyle/>
        <a:p>
          <a:endParaRPr kumimoji="1" lang="ja-JP" altLang="en-US"/>
        </a:p>
      </dgm:t>
    </dgm:pt>
    <dgm:pt modelId="{76842177-BFDB-4FE3-AB26-3F0A985305EC}" type="sibTrans" cxnId="{E0592D08-5713-419D-AD3A-4E2A9C8E72F1}">
      <dgm:prSet/>
      <dgm:spPr/>
      <dgm:t>
        <a:bodyPr/>
        <a:lstStyle/>
        <a:p>
          <a:endParaRPr kumimoji="1" lang="ja-JP" altLang="en-US"/>
        </a:p>
      </dgm:t>
    </dgm:pt>
    <dgm:pt modelId="{FE723A6B-E6CE-46C4-8BFA-5CF69E57C15C}">
      <dgm:prSet phldrT="[テキスト]" phldr="1"/>
      <dgm:spPr/>
      <dgm:t>
        <a:bodyPr/>
        <a:lstStyle/>
        <a:p>
          <a:pPr>
            <a:spcAft>
              <a:spcPct val="15000"/>
            </a:spcAft>
          </a:pPr>
          <a:endParaRPr kumimoji="1" lang="ja-JP" altLang="en-US" sz="1500"/>
        </a:p>
      </dgm:t>
    </dgm:pt>
    <dgm:pt modelId="{BB83C7E2-4D0F-413E-9E04-F7A204CFDE08}" type="parTrans" cxnId="{8F5BC7E5-F98C-4174-9F50-B0035BDE28EA}">
      <dgm:prSet/>
      <dgm:spPr/>
      <dgm:t>
        <a:bodyPr/>
        <a:lstStyle/>
        <a:p>
          <a:endParaRPr kumimoji="1" lang="ja-JP" altLang="en-US"/>
        </a:p>
      </dgm:t>
    </dgm:pt>
    <dgm:pt modelId="{A8E68062-A8FE-4F8B-9CC0-4E69DB5DCFF8}" type="sibTrans" cxnId="{8F5BC7E5-F98C-4174-9F50-B0035BDE28EA}">
      <dgm:prSet/>
      <dgm:spPr/>
      <dgm:t>
        <a:bodyPr/>
        <a:lstStyle/>
        <a:p>
          <a:endParaRPr kumimoji="1" lang="ja-JP" altLang="en-US"/>
        </a:p>
      </dgm:t>
    </dgm:pt>
    <dgm:pt modelId="{20049CBA-86D8-4DFF-801E-5792F27D6B5B}">
      <dgm:prSet phldrT="[テキスト]" phldr="1"/>
      <dgm:spPr/>
      <dgm:t>
        <a:bodyPr/>
        <a:lstStyle/>
        <a:p>
          <a:pPr>
            <a:spcAft>
              <a:spcPct val="15000"/>
            </a:spcAft>
          </a:pPr>
          <a:endParaRPr kumimoji="1" lang="ja-JP" altLang="en-US" sz="1500"/>
        </a:p>
      </dgm:t>
    </dgm:pt>
    <dgm:pt modelId="{519FB79B-6A25-4312-BC92-07105D27A238}" type="parTrans" cxnId="{DADF7D35-ADA3-4F54-9843-884D66F8CAF7}">
      <dgm:prSet/>
      <dgm:spPr/>
      <dgm:t>
        <a:bodyPr/>
        <a:lstStyle/>
        <a:p>
          <a:endParaRPr kumimoji="1" lang="ja-JP" altLang="en-US"/>
        </a:p>
      </dgm:t>
    </dgm:pt>
    <dgm:pt modelId="{EC751159-BB85-4B77-9271-AE7582605C81}" type="sibTrans" cxnId="{DADF7D35-ADA3-4F54-9843-884D66F8CAF7}">
      <dgm:prSet/>
      <dgm:spPr/>
      <dgm:t>
        <a:bodyPr/>
        <a:lstStyle/>
        <a:p>
          <a:endParaRPr kumimoji="1" lang="ja-JP" altLang="en-US"/>
        </a:p>
      </dgm:t>
    </dgm:pt>
    <dgm:pt modelId="{05667997-0B16-4954-AC04-4882A4BC14E7}">
      <dgm:prSet phldrT="[テキスト]" custT="1"/>
      <dgm:spPr/>
      <dgm:t>
        <a:bodyPr/>
        <a:lstStyle/>
        <a:p>
          <a:pPr>
            <a:spcAft>
              <a:spcPts val="0"/>
            </a:spcAft>
          </a:pPr>
          <a:r>
            <a:rPr kumimoji="1" lang="ja-JP" altLang="en-US" sz="2400" b="1" dirty="0"/>
            <a:t>ガンバとカワウソの冒険　カラー・　スタンダード　</a:t>
          </a:r>
          <a:r>
            <a:rPr kumimoji="1" lang="en-US" altLang="ja-JP" sz="2400" b="1" dirty="0"/>
            <a:t>80</a:t>
          </a:r>
          <a:r>
            <a:rPr kumimoji="1" lang="ja-JP" altLang="en-US" sz="2400" b="1" dirty="0"/>
            <a:t>分</a:t>
          </a:r>
          <a:endParaRPr kumimoji="1" lang="en-US" altLang="ja-JP" sz="2400" b="1" dirty="0"/>
        </a:p>
        <a:p>
          <a:pPr>
            <a:spcAft>
              <a:spcPts val="0"/>
            </a:spcAft>
          </a:pPr>
          <a:r>
            <a:rPr kumimoji="1" lang="ja-JP" altLang="en-US" sz="1800" b="1" dirty="0"/>
            <a:t>原作　斎藤敦夫　監督　大賀俊二　声の出演　野沢雅子　水城蘭子　</a:t>
          </a:r>
          <a:r>
            <a:rPr kumimoji="1" lang="ja-JP" altLang="en-US" sz="1600" b="1" dirty="0"/>
            <a:t>内海賢二</a:t>
          </a:r>
          <a:endParaRPr kumimoji="1" lang="en-US" altLang="ja-JP" sz="1600" b="1" dirty="0"/>
        </a:p>
        <a:p>
          <a:pPr>
            <a:spcAft>
              <a:spcPts val="0"/>
            </a:spcAft>
          </a:pPr>
          <a:r>
            <a:rPr kumimoji="1" lang="ja-JP" altLang="en-US" sz="1800" b="1" dirty="0"/>
            <a:t>ガンバと仲間たちの最後の冒険が始まる！</a:t>
          </a:r>
          <a:endParaRPr kumimoji="1" lang="en-US" altLang="ja-JP" sz="1800" b="1" dirty="0"/>
        </a:p>
        <a:p>
          <a:pPr>
            <a:spcAft>
              <a:spcPts val="0"/>
            </a:spcAft>
          </a:pPr>
          <a:r>
            <a:rPr kumimoji="1" lang="ja-JP" altLang="en-US" sz="1800" b="1" dirty="0"/>
            <a:t>まだ見ぬ</a:t>
          </a:r>
          <a:r>
            <a:rPr kumimoji="1" lang="en-US" altLang="ja-JP" sz="1800" b="1" dirty="0"/>
            <a:t>〈</a:t>
          </a:r>
          <a:r>
            <a:rPr kumimoji="1" lang="ja-JP" altLang="en-US" sz="1800" b="1" dirty="0"/>
            <a:t>豊かな流れ</a:t>
          </a:r>
          <a:r>
            <a:rPr kumimoji="1" lang="en-US" altLang="ja-JP" sz="1800" b="1" dirty="0"/>
            <a:t>〉</a:t>
          </a:r>
          <a:r>
            <a:rPr kumimoji="1" lang="ja-JP" altLang="en-US" sz="1800" b="1" dirty="0"/>
            <a:t>を求めて、愛と友情、勇気の物語。シリーズ完結編の物語には、カワウソという絶滅寸前の動物を通して環境問題を考えようという新しい視点があります。</a:t>
          </a:r>
          <a:endParaRPr kumimoji="1" lang="en-US" altLang="ja-JP" sz="1800" b="1" dirty="0"/>
        </a:p>
        <a:p>
          <a:pPr>
            <a:spcAft>
              <a:spcPct val="35000"/>
            </a:spcAft>
          </a:pPr>
          <a:r>
            <a:rPr kumimoji="1" lang="ja-JP" altLang="en-US" sz="1900" dirty="0"/>
            <a:t>　</a:t>
          </a:r>
          <a:endParaRPr kumimoji="1" lang="en-US" altLang="ja-JP" sz="1900" dirty="0"/>
        </a:p>
        <a:p>
          <a:pPr>
            <a:spcAft>
              <a:spcPct val="35000"/>
            </a:spcAft>
          </a:pPr>
          <a:endParaRPr kumimoji="1" lang="ja-JP" altLang="en-US" sz="1900" dirty="0"/>
        </a:p>
      </dgm:t>
    </dgm:pt>
    <dgm:pt modelId="{B35970CB-26A4-4F5F-977E-2A3625CAFF4E}" type="parTrans" cxnId="{C74E3878-9A7E-4588-9D49-BBBF8A126E3A}">
      <dgm:prSet/>
      <dgm:spPr/>
      <dgm:t>
        <a:bodyPr/>
        <a:lstStyle/>
        <a:p>
          <a:endParaRPr kumimoji="1" lang="ja-JP" altLang="en-US"/>
        </a:p>
      </dgm:t>
    </dgm:pt>
    <dgm:pt modelId="{3A756C47-F47F-481F-B06E-63DEE5804EC9}" type="sibTrans" cxnId="{C74E3878-9A7E-4588-9D49-BBBF8A126E3A}">
      <dgm:prSet/>
      <dgm:spPr/>
      <dgm:t>
        <a:bodyPr/>
        <a:lstStyle/>
        <a:p>
          <a:endParaRPr kumimoji="1" lang="ja-JP" altLang="en-US"/>
        </a:p>
      </dgm:t>
    </dgm:pt>
    <dgm:pt modelId="{1F53F872-5011-43AB-A537-2831C9E275CC}">
      <dgm:prSet phldrT="[テキスト]" phldr="1"/>
      <dgm:spPr/>
      <dgm:t>
        <a:bodyPr/>
        <a:lstStyle/>
        <a:p>
          <a:pPr>
            <a:spcAft>
              <a:spcPct val="15000"/>
            </a:spcAft>
          </a:pPr>
          <a:endParaRPr kumimoji="1" lang="ja-JP" altLang="en-US" sz="1500" dirty="0"/>
        </a:p>
      </dgm:t>
    </dgm:pt>
    <dgm:pt modelId="{8BDB259C-40C9-4724-ABF4-902944CFE4CA}" type="parTrans" cxnId="{395E2219-3549-4635-BA15-D58D4B893A95}">
      <dgm:prSet/>
      <dgm:spPr/>
      <dgm:t>
        <a:bodyPr/>
        <a:lstStyle/>
        <a:p>
          <a:endParaRPr kumimoji="1" lang="ja-JP" altLang="en-US"/>
        </a:p>
      </dgm:t>
    </dgm:pt>
    <dgm:pt modelId="{2173D17B-1934-4526-8C54-240E8B62BAEB}" type="sibTrans" cxnId="{395E2219-3549-4635-BA15-D58D4B893A95}">
      <dgm:prSet/>
      <dgm:spPr/>
      <dgm:t>
        <a:bodyPr/>
        <a:lstStyle/>
        <a:p>
          <a:endParaRPr kumimoji="1" lang="ja-JP" altLang="en-US"/>
        </a:p>
      </dgm:t>
    </dgm:pt>
    <dgm:pt modelId="{AF299B05-574E-4483-BF93-C0509E042241}">
      <dgm:prSet phldrT="[テキスト]" custT="1"/>
      <dgm:spPr/>
      <dgm:t>
        <a:bodyPr/>
        <a:lstStyle/>
        <a:p>
          <a:r>
            <a:rPr kumimoji="1" lang="ja-JP" altLang="en-US" sz="2400" b="1" dirty="0"/>
            <a:t>河童のクゥと夏休み　カラー　１６：９　１３８分</a:t>
          </a:r>
          <a:endParaRPr kumimoji="1" lang="en-US" altLang="ja-JP" sz="2400" b="1" dirty="0"/>
        </a:p>
        <a:p>
          <a:r>
            <a:rPr kumimoji="1" lang="ja-JP" altLang="en-US" sz="1800" b="1" dirty="0"/>
            <a:t>原作　小暮正夫　監督　原恵一　声の出演　田中直樹　西田尚美　ゴリ　なぎら健壱</a:t>
          </a:r>
          <a:endParaRPr kumimoji="1" lang="en-US" altLang="ja-JP" sz="1800" b="1" dirty="0"/>
        </a:p>
        <a:p>
          <a:r>
            <a:rPr kumimoji="1" lang="ja-JP" altLang="en-US" sz="2000" b="1" i="1" dirty="0"/>
            <a:t>「</a:t>
          </a:r>
          <a:r>
            <a:rPr kumimoji="1" lang="ja-JP" altLang="en-US" sz="1800" b="1" i="1" dirty="0"/>
            <a:t>人間の友達ができちまった」　</a:t>
          </a:r>
          <a:r>
            <a:rPr kumimoji="1" lang="ja-JP" altLang="en-US" sz="1800" b="1" dirty="0"/>
            <a:t>人間の世界に迷い込んだ河童のクゥと、一人の少年が届ける感動のファンタジー。大切なことを思い出させてくれるファミリー映画です。</a:t>
          </a:r>
          <a:endParaRPr kumimoji="1" lang="en-US" altLang="ja-JP" sz="1800" b="1" dirty="0"/>
        </a:p>
        <a:p>
          <a:r>
            <a:rPr kumimoji="1" lang="ja-JP" altLang="en-US" sz="2000" dirty="0"/>
            <a:t>　　</a:t>
          </a:r>
        </a:p>
      </dgm:t>
    </dgm:pt>
    <dgm:pt modelId="{727F4675-123E-4E4B-B045-3D89488D599D}" type="parTrans" cxnId="{542C5953-CE0C-445D-B116-4CFA3ACFBA37}">
      <dgm:prSet/>
      <dgm:spPr/>
      <dgm:t>
        <a:bodyPr/>
        <a:lstStyle/>
        <a:p>
          <a:endParaRPr kumimoji="1" lang="ja-JP" altLang="en-US"/>
        </a:p>
      </dgm:t>
    </dgm:pt>
    <dgm:pt modelId="{BE504147-748F-4611-B573-1C0642DA369B}" type="sibTrans" cxnId="{542C5953-CE0C-445D-B116-4CFA3ACFBA37}">
      <dgm:prSet/>
      <dgm:spPr/>
      <dgm:t>
        <a:bodyPr/>
        <a:lstStyle/>
        <a:p>
          <a:endParaRPr kumimoji="1" lang="ja-JP" altLang="en-US"/>
        </a:p>
      </dgm:t>
    </dgm:pt>
    <dgm:pt modelId="{45BFA7B7-D999-4463-9EA7-9D5792FE0308}">
      <dgm:prSet phldrT="[テキスト]" phldr="1"/>
      <dgm:spPr/>
      <dgm:t>
        <a:bodyPr/>
        <a:lstStyle/>
        <a:p>
          <a:endParaRPr kumimoji="1" lang="ja-JP" altLang="en-US" sz="1200" dirty="0"/>
        </a:p>
      </dgm:t>
    </dgm:pt>
    <dgm:pt modelId="{673FEFFD-8FC5-4F2B-B338-7028DCF39A07}" type="parTrans" cxnId="{B0EA6E56-D9A6-4C41-B029-A45FB774E1F1}">
      <dgm:prSet/>
      <dgm:spPr/>
      <dgm:t>
        <a:bodyPr/>
        <a:lstStyle/>
        <a:p>
          <a:endParaRPr kumimoji="1" lang="ja-JP" altLang="en-US"/>
        </a:p>
      </dgm:t>
    </dgm:pt>
    <dgm:pt modelId="{E70408AD-ED3D-4C6C-A6F4-CCCE01204885}" type="sibTrans" cxnId="{B0EA6E56-D9A6-4C41-B029-A45FB774E1F1}">
      <dgm:prSet/>
      <dgm:spPr/>
      <dgm:t>
        <a:bodyPr/>
        <a:lstStyle/>
        <a:p>
          <a:endParaRPr kumimoji="1" lang="ja-JP" altLang="en-US"/>
        </a:p>
      </dgm:t>
    </dgm:pt>
    <dgm:pt modelId="{62B99621-2FAA-4DB2-ABE6-8EAD396C1E70}">
      <dgm:prSet phldrT="[テキスト]" phldr="1"/>
      <dgm:spPr/>
      <dgm:t>
        <a:bodyPr/>
        <a:lstStyle/>
        <a:p>
          <a:endParaRPr kumimoji="1" lang="ja-JP" altLang="en-US" sz="1200"/>
        </a:p>
      </dgm:t>
    </dgm:pt>
    <dgm:pt modelId="{B4DAF746-A937-4D19-9A40-63A3174B550B}" type="parTrans" cxnId="{7E16AA33-1348-4FAD-A1ED-DDAA980D7FD9}">
      <dgm:prSet/>
      <dgm:spPr/>
      <dgm:t>
        <a:bodyPr/>
        <a:lstStyle/>
        <a:p>
          <a:endParaRPr kumimoji="1" lang="ja-JP" altLang="en-US"/>
        </a:p>
      </dgm:t>
    </dgm:pt>
    <dgm:pt modelId="{46A63977-6868-40AD-BF29-3D54C4DAFC6C}" type="sibTrans" cxnId="{7E16AA33-1348-4FAD-A1ED-DDAA980D7FD9}">
      <dgm:prSet/>
      <dgm:spPr/>
      <dgm:t>
        <a:bodyPr/>
        <a:lstStyle/>
        <a:p>
          <a:endParaRPr kumimoji="1" lang="ja-JP" altLang="en-US"/>
        </a:p>
      </dgm:t>
    </dgm:pt>
    <dgm:pt modelId="{F10E325B-6707-4C97-B8C9-1398483E0984}">
      <dgm:prSet phldrT="[テキスト]"/>
      <dgm:spPr/>
      <dgm:t>
        <a:bodyPr/>
        <a:lstStyle/>
        <a:p>
          <a:pPr>
            <a:spcAft>
              <a:spcPct val="15000"/>
            </a:spcAft>
          </a:pPr>
          <a:endParaRPr kumimoji="1" lang="ja-JP" altLang="en-US" sz="1500" dirty="0"/>
        </a:p>
      </dgm:t>
    </dgm:pt>
    <dgm:pt modelId="{C08204DF-0E80-4BDF-9B7B-CC26FA4A11A1}" type="parTrans" cxnId="{A0101FA8-0C17-49F9-9B17-4723FFCB27DE}">
      <dgm:prSet/>
      <dgm:spPr/>
      <dgm:t>
        <a:bodyPr/>
        <a:lstStyle/>
        <a:p>
          <a:endParaRPr kumimoji="1" lang="ja-JP" altLang="en-US"/>
        </a:p>
      </dgm:t>
    </dgm:pt>
    <dgm:pt modelId="{75F9A9CA-94AE-446C-9672-C2F7B8395E71}" type="sibTrans" cxnId="{A0101FA8-0C17-49F9-9B17-4723FFCB27DE}">
      <dgm:prSet/>
      <dgm:spPr/>
      <dgm:t>
        <a:bodyPr/>
        <a:lstStyle/>
        <a:p>
          <a:endParaRPr kumimoji="1" lang="ja-JP" altLang="en-US"/>
        </a:p>
      </dgm:t>
    </dgm:pt>
    <dgm:pt modelId="{9C4B3920-4895-480B-BB41-1FD5CC14EF68}" type="pres">
      <dgm:prSet presAssocID="{A013F846-200B-4C66-BDD7-045A05DB8126}" presName="linear" presStyleCnt="0">
        <dgm:presLayoutVars>
          <dgm:dir/>
          <dgm:resizeHandles val="exact"/>
        </dgm:presLayoutVars>
      </dgm:prSet>
      <dgm:spPr/>
    </dgm:pt>
    <dgm:pt modelId="{3834EC01-5990-41E8-88C2-949DBBB54BE6}" type="pres">
      <dgm:prSet presAssocID="{B31CC65B-8790-4E26-9CFF-9887CABA6EC5}" presName="comp" presStyleCnt="0"/>
      <dgm:spPr/>
    </dgm:pt>
    <dgm:pt modelId="{7E64E821-827C-4EE7-8C6C-5792154FE6CF}" type="pres">
      <dgm:prSet presAssocID="{B31CC65B-8790-4E26-9CFF-9887CABA6EC5}" presName="box" presStyleLbl="node1" presStyleIdx="0" presStyleCnt="3"/>
      <dgm:spPr/>
    </dgm:pt>
    <dgm:pt modelId="{F3FF40F3-775B-42A9-9393-D60BA7E1B554}" type="pres">
      <dgm:prSet presAssocID="{B31CC65B-8790-4E26-9CFF-9887CABA6EC5}" presName="img" presStyleLbl="fgImgPlace1" presStyleIdx="0" presStyleCnt="3" custScaleX="63806" custScaleY="117675"/>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BD639801-7246-4175-BBD1-C76AB4A5DFDB}" type="pres">
      <dgm:prSet presAssocID="{B31CC65B-8790-4E26-9CFF-9887CABA6EC5}" presName="text" presStyleLbl="node1" presStyleIdx="0" presStyleCnt="3">
        <dgm:presLayoutVars>
          <dgm:bulletEnabled val="1"/>
        </dgm:presLayoutVars>
      </dgm:prSet>
      <dgm:spPr/>
    </dgm:pt>
    <dgm:pt modelId="{B1A408DD-02D7-499A-9F5B-2D4FE461953B}" type="pres">
      <dgm:prSet presAssocID="{76842177-BFDB-4FE3-AB26-3F0A985305EC}" presName="spacer" presStyleCnt="0"/>
      <dgm:spPr/>
    </dgm:pt>
    <dgm:pt modelId="{B449722A-4CC0-46E3-B671-2A3EE30C6B07}" type="pres">
      <dgm:prSet presAssocID="{05667997-0B16-4954-AC04-4882A4BC14E7}" presName="comp" presStyleCnt="0"/>
      <dgm:spPr/>
    </dgm:pt>
    <dgm:pt modelId="{A6472242-892A-4034-9AFC-B94370BCAAD9}" type="pres">
      <dgm:prSet presAssocID="{05667997-0B16-4954-AC04-4882A4BC14E7}" presName="box" presStyleLbl="node1" presStyleIdx="1" presStyleCnt="3"/>
      <dgm:spPr/>
    </dgm:pt>
    <dgm:pt modelId="{1C75C13A-213B-4737-ABD1-AE22CF4E9B71}" type="pres">
      <dgm:prSet presAssocID="{05667997-0B16-4954-AC04-4882A4BC14E7}" presName="img" presStyleLbl="fgImgPlace1" presStyleIdx="1" presStyleCnt="3" custScaleX="65339" custScaleY="118079" custLinFactNeighborX="1604" custLinFactNeighborY="599"/>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F7F10BC6-D6CE-469F-B95A-F36D5E31A12D}" type="pres">
      <dgm:prSet presAssocID="{05667997-0B16-4954-AC04-4882A4BC14E7}" presName="text" presStyleLbl="node1" presStyleIdx="1" presStyleCnt="3">
        <dgm:presLayoutVars>
          <dgm:bulletEnabled val="1"/>
        </dgm:presLayoutVars>
      </dgm:prSet>
      <dgm:spPr/>
    </dgm:pt>
    <dgm:pt modelId="{38F2F734-4C05-496D-8E61-CF5ED952B037}" type="pres">
      <dgm:prSet presAssocID="{3A756C47-F47F-481F-B06E-63DEE5804EC9}" presName="spacer" presStyleCnt="0"/>
      <dgm:spPr/>
    </dgm:pt>
    <dgm:pt modelId="{B91DB212-6A0B-401F-BB79-D1E8E7D1702D}" type="pres">
      <dgm:prSet presAssocID="{AF299B05-574E-4483-BF93-C0509E042241}" presName="comp" presStyleCnt="0"/>
      <dgm:spPr/>
    </dgm:pt>
    <dgm:pt modelId="{2F860DE2-6891-4A5B-A435-18AFCAAAB58D}" type="pres">
      <dgm:prSet presAssocID="{AF299B05-574E-4483-BF93-C0509E042241}" presName="box" presStyleLbl="node1" presStyleIdx="2" presStyleCnt="3" custLinFactNeighborX="6"/>
      <dgm:spPr/>
    </dgm:pt>
    <dgm:pt modelId="{B3F6DA28-BA8A-4039-8698-6E853AC66D18}" type="pres">
      <dgm:prSet presAssocID="{AF299B05-574E-4483-BF93-C0509E042241}" presName="img" presStyleLbl="fgImgPlace1" presStyleIdx="2" presStyleCnt="3" custScaleX="66943" custScaleY="117286"/>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DB01EFE7-D7EA-42FF-AF79-838DB6B2CF02}" type="pres">
      <dgm:prSet presAssocID="{AF299B05-574E-4483-BF93-C0509E042241}" presName="text" presStyleLbl="node1" presStyleIdx="2" presStyleCnt="3">
        <dgm:presLayoutVars>
          <dgm:bulletEnabled val="1"/>
        </dgm:presLayoutVars>
      </dgm:prSet>
      <dgm:spPr/>
    </dgm:pt>
  </dgm:ptLst>
  <dgm:cxnLst>
    <dgm:cxn modelId="{05252303-EF4E-493E-9407-66BE1BBCCE04}" type="presOf" srcId="{FE723A6B-E6CE-46C4-8BFA-5CF69E57C15C}" destId="{BD639801-7246-4175-BBD1-C76AB4A5DFDB}" srcOrd="1" destOrd="1" presId="urn:microsoft.com/office/officeart/2005/8/layout/vList4"/>
    <dgm:cxn modelId="{E0592D08-5713-419D-AD3A-4E2A9C8E72F1}" srcId="{A013F846-200B-4C66-BDD7-045A05DB8126}" destId="{B31CC65B-8790-4E26-9CFF-9887CABA6EC5}" srcOrd="0" destOrd="0" parTransId="{6F48EF48-8BD9-4032-B46A-5EE5E97CDE1F}" sibTransId="{76842177-BFDB-4FE3-AB26-3F0A985305EC}"/>
    <dgm:cxn modelId="{395E2219-3549-4635-BA15-D58D4B893A95}" srcId="{05667997-0B16-4954-AC04-4882A4BC14E7}" destId="{1F53F872-5011-43AB-A537-2831C9E275CC}" srcOrd="0" destOrd="0" parTransId="{8BDB259C-40C9-4724-ABF4-902944CFE4CA}" sibTransId="{2173D17B-1934-4526-8C54-240E8B62BAEB}"/>
    <dgm:cxn modelId="{8042422C-E9CC-40F9-9413-4A0F1253B14C}" type="presOf" srcId="{B31CC65B-8790-4E26-9CFF-9887CABA6EC5}" destId="{7E64E821-827C-4EE7-8C6C-5792154FE6CF}" srcOrd="0" destOrd="0" presId="urn:microsoft.com/office/officeart/2005/8/layout/vList4"/>
    <dgm:cxn modelId="{6180552F-B61C-43A0-9A90-A05AC4E16252}" type="presOf" srcId="{45BFA7B7-D999-4463-9EA7-9D5792FE0308}" destId="{2F860DE2-6891-4A5B-A435-18AFCAAAB58D}" srcOrd="0" destOrd="1" presId="urn:microsoft.com/office/officeart/2005/8/layout/vList4"/>
    <dgm:cxn modelId="{7E16AA33-1348-4FAD-A1ED-DDAA980D7FD9}" srcId="{AF299B05-574E-4483-BF93-C0509E042241}" destId="{62B99621-2FAA-4DB2-ABE6-8EAD396C1E70}" srcOrd="1" destOrd="0" parTransId="{B4DAF746-A937-4D19-9A40-63A3174B550B}" sibTransId="{46A63977-6868-40AD-BF29-3D54C4DAFC6C}"/>
    <dgm:cxn modelId="{3C9E4E34-D1BC-4837-84D9-8156512425F5}" type="presOf" srcId="{A013F846-200B-4C66-BDD7-045A05DB8126}" destId="{9C4B3920-4895-480B-BB41-1FD5CC14EF68}" srcOrd="0" destOrd="0" presId="urn:microsoft.com/office/officeart/2005/8/layout/vList4"/>
    <dgm:cxn modelId="{4BF65234-ECDD-4BCF-9D49-75E84AC19371}" type="presOf" srcId="{AF299B05-574E-4483-BF93-C0509E042241}" destId="{2F860DE2-6891-4A5B-A435-18AFCAAAB58D}" srcOrd="0" destOrd="0" presId="urn:microsoft.com/office/officeart/2005/8/layout/vList4"/>
    <dgm:cxn modelId="{DADF7D35-ADA3-4F54-9843-884D66F8CAF7}" srcId="{B31CC65B-8790-4E26-9CFF-9887CABA6EC5}" destId="{20049CBA-86D8-4DFF-801E-5792F27D6B5B}" srcOrd="1" destOrd="0" parTransId="{519FB79B-6A25-4312-BC92-07105D27A238}" sibTransId="{EC751159-BB85-4B77-9271-AE7582605C81}"/>
    <dgm:cxn modelId="{EF8A3A5E-78A9-4013-AB79-91256349B3AF}" type="presOf" srcId="{62B99621-2FAA-4DB2-ABE6-8EAD396C1E70}" destId="{DB01EFE7-D7EA-42FF-AF79-838DB6B2CF02}" srcOrd="1" destOrd="2" presId="urn:microsoft.com/office/officeart/2005/8/layout/vList4"/>
    <dgm:cxn modelId="{40A27E62-8697-419C-BC94-042724777971}" type="presOf" srcId="{20049CBA-86D8-4DFF-801E-5792F27D6B5B}" destId="{7E64E821-827C-4EE7-8C6C-5792154FE6CF}" srcOrd="0" destOrd="2" presId="urn:microsoft.com/office/officeart/2005/8/layout/vList4"/>
    <dgm:cxn modelId="{F38F996E-C6E2-4818-AA5A-2BD53BCB2590}" type="presOf" srcId="{62B99621-2FAA-4DB2-ABE6-8EAD396C1E70}" destId="{2F860DE2-6891-4A5B-A435-18AFCAAAB58D}" srcOrd="0" destOrd="2" presId="urn:microsoft.com/office/officeart/2005/8/layout/vList4"/>
    <dgm:cxn modelId="{542C5953-CE0C-445D-B116-4CFA3ACFBA37}" srcId="{A013F846-200B-4C66-BDD7-045A05DB8126}" destId="{AF299B05-574E-4483-BF93-C0509E042241}" srcOrd="2" destOrd="0" parTransId="{727F4675-123E-4E4B-B045-3D89488D599D}" sibTransId="{BE504147-748F-4611-B573-1C0642DA369B}"/>
    <dgm:cxn modelId="{B0EA6E56-D9A6-4C41-B029-A45FB774E1F1}" srcId="{AF299B05-574E-4483-BF93-C0509E042241}" destId="{45BFA7B7-D999-4463-9EA7-9D5792FE0308}" srcOrd="0" destOrd="0" parTransId="{673FEFFD-8FC5-4F2B-B338-7028DCF39A07}" sibTransId="{E70408AD-ED3D-4C6C-A6F4-CCCE01204885}"/>
    <dgm:cxn modelId="{0F828556-B5CA-483D-AE33-4A30B5068817}" type="presOf" srcId="{20049CBA-86D8-4DFF-801E-5792F27D6B5B}" destId="{BD639801-7246-4175-BBD1-C76AB4A5DFDB}" srcOrd="1" destOrd="2" presId="urn:microsoft.com/office/officeart/2005/8/layout/vList4"/>
    <dgm:cxn modelId="{E8E01657-2DAE-42DF-97DA-440868135E23}" type="presOf" srcId="{1F53F872-5011-43AB-A537-2831C9E275CC}" destId="{A6472242-892A-4034-9AFC-B94370BCAAD9}" srcOrd="0" destOrd="1" presId="urn:microsoft.com/office/officeart/2005/8/layout/vList4"/>
    <dgm:cxn modelId="{C74E3878-9A7E-4588-9D49-BBBF8A126E3A}" srcId="{A013F846-200B-4C66-BDD7-045A05DB8126}" destId="{05667997-0B16-4954-AC04-4882A4BC14E7}" srcOrd="1" destOrd="0" parTransId="{B35970CB-26A4-4F5F-977E-2A3625CAFF4E}" sibTransId="{3A756C47-F47F-481F-B06E-63DEE5804EC9}"/>
    <dgm:cxn modelId="{806EDEA7-BFE3-41E1-B32A-C9D494458EF3}" type="presOf" srcId="{1F53F872-5011-43AB-A537-2831C9E275CC}" destId="{F7F10BC6-D6CE-469F-B95A-F36D5E31A12D}" srcOrd="1" destOrd="1" presId="urn:microsoft.com/office/officeart/2005/8/layout/vList4"/>
    <dgm:cxn modelId="{A0101FA8-0C17-49F9-9B17-4723FFCB27DE}" srcId="{05667997-0B16-4954-AC04-4882A4BC14E7}" destId="{F10E325B-6707-4C97-B8C9-1398483E0984}" srcOrd="1" destOrd="0" parTransId="{C08204DF-0E80-4BDF-9B7B-CC26FA4A11A1}" sibTransId="{75F9A9CA-94AE-446C-9672-C2F7B8395E71}"/>
    <dgm:cxn modelId="{0D9E2DB7-2807-4DB2-B742-D0BD8B4DABBF}" type="presOf" srcId="{AF299B05-574E-4483-BF93-C0509E042241}" destId="{DB01EFE7-D7EA-42FF-AF79-838DB6B2CF02}" srcOrd="1" destOrd="0" presId="urn:microsoft.com/office/officeart/2005/8/layout/vList4"/>
    <dgm:cxn modelId="{79A1B9C5-BAC5-400D-BDD8-4686B5E728B3}" type="presOf" srcId="{B31CC65B-8790-4E26-9CFF-9887CABA6EC5}" destId="{BD639801-7246-4175-BBD1-C76AB4A5DFDB}" srcOrd="1" destOrd="0" presId="urn:microsoft.com/office/officeart/2005/8/layout/vList4"/>
    <dgm:cxn modelId="{7CB193CB-0F08-4BFE-9E64-C826435FABEE}" type="presOf" srcId="{FE723A6B-E6CE-46C4-8BFA-5CF69E57C15C}" destId="{7E64E821-827C-4EE7-8C6C-5792154FE6CF}" srcOrd="0" destOrd="1" presId="urn:microsoft.com/office/officeart/2005/8/layout/vList4"/>
    <dgm:cxn modelId="{FA540CDE-D8AB-42CE-905A-8018C4018E26}" type="presOf" srcId="{F10E325B-6707-4C97-B8C9-1398483E0984}" destId="{A6472242-892A-4034-9AFC-B94370BCAAD9}" srcOrd="0" destOrd="2" presId="urn:microsoft.com/office/officeart/2005/8/layout/vList4"/>
    <dgm:cxn modelId="{3A5796E1-A5C9-4A11-A3EF-9DFFDF5D0B9A}" type="presOf" srcId="{05667997-0B16-4954-AC04-4882A4BC14E7}" destId="{A6472242-892A-4034-9AFC-B94370BCAAD9}" srcOrd="0" destOrd="0" presId="urn:microsoft.com/office/officeart/2005/8/layout/vList4"/>
    <dgm:cxn modelId="{99AA1BE3-4378-4C25-92AD-47451AE52814}" type="presOf" srcId="{F10E325B-6707-4C97-B8C9-1398483E0984}" destId="{F7F10BC6-D6CE-469F-B95A-F36D5E31A12D}" srcOrd="1" destOrd="2" presId="urn:microsoft.com/office/officeart/2005/8/layout/vList4"/>
    <dgm:cxn modelId="{BE7D3AE3-541C-4077-90AC-4200B33D0A9E}" type="presOf" srcId="{45BFA7B7-D999-4463-9EA7-9D5792FE0308}" destId="{DB01EFE7-D7EA-42FF-AF79-838DB6B2CF02}" srcOrd="1" destOrd="1" presId="urn:microsoft.com/office/officeart/2005/8/layout/vList4"/>
    <dgm:cxn modelId="{8F5BC7E5-F98C-4174-9F50-B0035BDE28EA}" srcId="{B31CC65B-8790-4E26-9CFF-9887CABA6EC5}" destId="{FE723A6B-E6CE-46C4-8BFA-5CF69E57C15C}" srcOrd="0" destOrd="0" parTransId="{BB83C7E2-4D0F-413E-9E04-F7A204CFDE08}" sibTransId="{A8E68062-A8FE-4F8B-9CC0-4E69DB5DCFF8}"/>
    <dgm:cxn modelId="{3889FBF8-6A98-4194-B4DD-C587E4B98350}" type="presOf" srcId="{05667997-0B16-4954-AC04-4882A4BC14E7}" destId="{F7F10BC6-D6CE-469F-B95A-F36D5E31A12D}" srcOrd="1" destOrd="0" presId="urn:microsoft.com/office/officeart/2005/8/layout/vList4"/>
    <dgm:cxn modelId="{AA645FF2-AACE-4A11-A6B0-2E4A01E759D0}" type="presParOf" srcId="{9C4B3920-4895-480B-BB41-1FD5CC14EF68}" destId="{3834EC01-5990-41E8-88C2-949DBBB54BE6}" srcOrd="0" destOrd="0" presId="urn:microsoft.com/office/officeart/2005/8/layout/vList4"/>
    <dgm:cxn modelId="{419C21DF-5F1E-4485-89DD-8B67E8B92C1D}" type="presParOf" srcId="{3834EC01-5990-41E8-88C2-949DBBB54BE6}" destId="{7E64E821-827C-4EE7-8C6C-5792154FE6CF}" srcOrd="0" destOrd="0" presId="urn:microsoft.com/office/officeart/2005/8/layout/vList4"/>
    <dgm:cxn modelId="{8FB86506-94D0-452E-A70D-E8C7A9713566}" type="presParOf" srcId="{3834EC01-5990-41E8-88C2-949DBBB54BE6}" destId="{F3FF40F3-775B-42A9-9393-D60BA7E1B554}" srcOrd="1" destOrd="0" presId="urn:microsoft.com/office/officeart/2005/8/layout/vList4"/>
    <dgm:cxn modelId="{78C559E4-D38D-462D-9666-A57F0BAE91C4}" type="presParOf" srcId="{3834EC01-5990-41E8-88C2-949DBBB54BE6}" destId="{BD639801-7246-4175-BBD1-C76AB4A5DFDB}" srcOrd="2" destOrd="0" presId="urn:microsoft.com/office/officeart/2005/8/layout/vList4"/>
    <dgm:cxn modelId="{421AE1B6-93FE-4F8B-AF22-619A2D6025BC}" type="presParOf" srcId="{9C4B3920-4895-480B-BB41-1FD5CC14EF68}" destId="{B1A408DD-02D7-499A-9F5B-2D4FE461953B}" srcOrd="1" destOrd="0" presId="urn:microsoft.com/office/officeart/2005/8/layout/vList4"/>
    <dgm:cxn modelId="{B8E71E4A-7426-4123-9C58-D57CCA0957A0}" type="presParOf" srcId="{9C4B3920-4895-480B-BB41-1FD5CC14EF68}" destId="{B449722A-4CC0-46E3-B671-2A3EE30C6B07}" srcOrd="2" destOrd="0" presId="urn:microsoft.com/office/officeart/2005/8/layout/vList4"/>
    <dgm:cxn modelId="{E3B490F1-BEA1-4693-92DA-7A30273C90E4}" type="presParOf" srcId="{B449722A-4CC0-46E3-B671-2A3EE30C6B07}" destId="{A6472242-892A-4034-9AFC-B94370BCAAD9}" srcOrd="0" destOrd="0" presId="urn:microsoft.com/office/officeart/2005/8/layout/vList4"/>
    <dgm:cxn modelId="{7D39CA2B-EB03-4C3E-8C79-234499DCA333}" type="presParOf" srcId="{B449722A-4CC0-46E3-B671-2A3EE30C6B07}" destId="{1C75C13A-213B-4737-ABD1-AE22CF4E9B71}" srcOrd="1" destOrd="0" presId="urn:microsoft.com/office/officeart/2005/8/layout/vList4"/>
    <dgm:cxn modelId="{3641E664-D21C-4F33-A458-EE5609FB37F9}" type="presParOf" srcId="{B449722A-4CC0-46E3-B671-2A3EE30C6B07}" destId="{F7F10BC6-D6CE-469F-B95A-F36D5E31A12D}" srcOrd="2" destOrd="0" presId="urn:microsoft.com/office/officeart/2005/8/layout/vList4"/>
    <dgm:cxn modelId="{DE0BD1D7-9AE2-4C30-A958-17F2D5A438D6}" type="presParOf" srcId="{9C4B3920-4895-480B-BB41-1FD5CC14EF68}" destId="{38F2F734-4C05-496D-8E61-CF5ED952B037}" srcOrd="3" destOrd="0" presId="urn:microsoft.com/office/officeart/2005/8/layout/vList4"/>
    <dgm:cxn modelId="{D69E4930-A0C1-4B4C-BA3D-B356C76976A6}" type="presParOf" srcId="{9C4B3920-4895-480B-BB41-1FD5CC14EF68}" destId="{B91DB212-6A0B-401F-BB79-D1E8E7D1702D}" srcOrd="4" destOrd="0" presId="urn:microsoft.com/office/officeart/2005/8/layout/vList4"/>
    <dgm:cxn modelId="{0CF590E4-945F-4D8F-B416-9946270E3EE8}" type="presParOf" srcId="{B91DB212-6A0B-401F-BB79-D1E8E7D1702D}" destId="{2F860DE2-6891-4A5B-A435-18AFCAAAB58D}" srcOrd="0" destOrd="0" presId="urn:microsoft.com/office/officeart/2005/8/layout/vList4"/>
    <dgm:cxn modelId="{AA600D25-997C-4E0B-94A9-FA8BCBBC3CAD}" type="presParOf" srcId="{B91DB212-6A0B-401F-BB79-D1E8E7D1702D}" destId="{B3F6DA28-BA8A-4039-8698-6E853AC66D18}" srcOrd="1" destOrd="0" presId="urn:microsoft.com/office/officeart/2005/8/layout/vList4"/>
    <dgm:cxn modelId="{91A6A731-82E9-4690-B6B7-32BD130ED32A}" type="presParOf" srcId="{B91DB212-6A0B-401F-BB79-D1E8E7D1702D}" destId="{DB01EFE7-D7EA-42FF-AF79-838DB6B2CF0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F487-970D-43CE-97E7-E2A9149CD91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6F129081-E843-46DD-8FC8-8D1ECFE3AE9F}">
      <dgm:prSet phldrT="[テキスト]" custT="1"/>
      <dgm:spPr/>
      <dgm:t>
        <a:bodyPr/>
        <a:lstStyle/>
        <a:p>
          <a:pPr>
            <a:spcAft>
              <a:spcPts val="0"/>
            </a:spcAft>
          </a:pPr>
          <a:r>
            <a:rPr kumimoji="1" lang="ja-JP" altLang="en-US" sz="2400" b="1" dirty="0"/>
            <a:t>フイチンさん　カラー・　スタンダード　</a:t>
          </a:r>
          <a:r>
            <a:rPr kumimoji="1" lang="en-US" altLang="ja-JP" sz="2400" b="1" dirty="0"/>
            <a:t>60</a:t>
          </a:r>
          <a:r>
            <a:rPr kumimoji="1" lang="ja-JP" altLang="en-US" sz="2400" b="1" dirty="0"/>
            <a:t>分</a:t>
          </a:r>
          <a:endParaRPr kumimoji="1" lang="en-US" altLang="ja-JP" sz="2400" b="1" dirty="0"/>
        </a:p>
        <a:p>
          <a:pPr>
            <a:spcAft>
              <a:spcPct val="35000"/>
            </a:spcAft>
          </a:pPr>
          <a:r>
            <a:rPr kumimoji="1" lang="ja-JP" altLang="en-US" sz="1800" b="1" dirty="0"/>
            <a:t>原作　上田トシコ　監督　湖山禎崇　声の出演　柳沢美千代　リイチュウ</a:t>
          </a:r>
          <a:endParaRPr kumimoji="1" lang="en-US" altLang="ja-JP" sz="1800" b="1" dirty="0"/>
        </a:p>
        <a:p>
          <a:pPr>
            <a:spcAft>
              <a:spcPct val="35000"/>
            </a:spcAft>
          </a:pPr>
          <a:r>
            <a:rPr kumimoji="1" lang="ja-JP" altLang="en-US" sz="1600" b="1" dirty="0"/>
            <a:t>舞台は旧満州のハルピン。フィチンさんはお金持ちのリュウタイ家の門番、ワンの一人娘。おてんばで元気な、太陽のように明るい女の子。フイチンさんは坊ちゃまの遊び相手に大抜擢。ツーンとそっぽを向いたリイチュウ坊ちゃまとどんな風に仲良くなっていくのやら</a:t>
          </a:r>
          <a:r>
            <a:rPr kumimoji="1" lang="en-US" altLang="ja-JP" sz="1600" b="1" dirty="0"/>
            <a:t>…</a:t>
          </a:r>
        </a:p>
        <a:p>
          <a:pPr>
            <a:spcAft>
              <a:spcPct val="35000"/>
            </a:spcAft>
          </a:pPr>
          <a:endParaRPr kumimoji="1" lang="ja-JP" altLang="en-US" sz="2300" dirty="0"/>
        </a:p>
      </dgm:t>
    </dgm:pt>
    <dgm:pt modelId="{E352AAAF-D2B6-4110-A613-73065D411FB7}" type="parTrans" cxnId="{63075D52-F55E-43F4-900A-C8A53086EABB}">
      <dgm:prSet/>
      <dgm:spPr/>
      <dgm:t>
        <a:bodyPr/>
        <a:lstStyle/>
        <a:p>
          <a:endParaRPr kumimoji="1" lang="ja-JP" altLang="en-US"/>
        </a:p>
      </dgm:t>
    </dgm:pt>
    <dgm:pt modelId="{D3AEF327-E463-4167-A9AC-2A670F030E55}" type="sibTrans" cxnId="{63075D52-F55E-43F4-900A-C8A53086EABB}">
      <dgm:prSet/>
      <dgm:spPr/>
      <dgm:t>
        <a:bodyPr/>
        <a:lstStyle/>
        <a:p>
          <a:endParaRPr kumimoji="1" lang="ja-JP" altLang="en-US"/>
        </a:p>
      </dgm:t>
    </dgm:pt>
    <dgm:pt modelId="{D248B2E2-F9A8-4748-9149-D0D7BDAAE489}">
      <dgm:prSet phldrT="[テキスト]" phldr="1"/>
      <dgm:spPr/>
      <dgm:t>
        <a:bodyPr/>
        <a:lstStyle/>
        <a:p>
          <a:pPr>
            <a:spcAft>
              <a:spcPct val="15000"/>
            </a:spcAft>
          </a:pPr>
          <a:endParaRPr kumimoji="1" lang="ja-JP" altLang="en-US" sz="1800" dirty="0"/>
        </a:p>
      </dgm:t>
    </dgm:pt>
    <dgm:pt modelId="{B895426A-ACF2-4A6C-9EC6-3E8851756953}" type="parTrans" cxnId="{9A80863E-795E-43A1-9E31-A18254D136EF}">
      <dgm:prSet/>
      <dgm:spPr/>
      <dgm:t>
        <a:bodyPr/>
        <a:lstStyle/>
        <a:p>
          <a:endParaRPr kumimoji="1" lang="ja-JP" altLang="en-US"/>
        </a:p>
      </dgm:t>
    </dgm:pt>
    <dgm:pt modelId="{D9A17519-CE8C-4033-AEAE-C5609A349EAF}" type="sibTrans" cxnId="{9A80863E-795E-43A1-9E31-A18254D136EF}">
      <dgm:prSet/>
      <dgm:spPr/>
      <dgm:t>
        <a:bodyPr/>
        <a:lstStyle/>
        <a:p>
          <a:endParaRPr kumimoji="1" lang="ja-JP" altLang="en-US"/>
        </a:p>
      </dgm:t>
    </dgm:pt>
    <dgm:pt modelId="{144C8C2C-4B9D-4404-8AC2-971D00206B3F}">
      <dgm:prSet phldrT="[テキスト]" phldr="1"/>
      <dgm:spPr/>
      <dgm:t>
        <a:bodyPr/>
        <a:lstStyle/>
        <a:p>
          <a:pPr>
            <a:spcAft>
              <a:spcPct val="15000"/>
            </a:spcAft>
          </a:pPr>
          <a:endParaRPr kumimoji="1" lang="ja-JP" altLang="en-US" sz="1800" dirty="0"/>
        </a:p>
      </dgm:t>
    </dgm:pt>
    <dgm:pt modelId="{53DBEE65-9FFB-4852-85DC-D0C039B00DCE}" type="parTrans" cxnId="{A822F571-985C-4B80-8972-CF22725B2E4C}">
      <dgm:prSet/>
      <dgm:spPr/>
      <dgm:t>
        <a:bodyPr/>
        <a:lstStyle/>
        <a:p>
          <a:endParaRPr kumimoji="1" lang="ja-JP" altLang="en-US"/>
        </a:p>
      </dgm:t>
    </dgm:pt>
    <dgm:pt modelId="{155D8D96-B0C8-4A02-9902-D3FFF38D5684}" type="sibTrans" cxnId="{A822F571-985C-4B80-8972-CF22725B2E4C}">
      <dgm:prSet/>
      <dgm:spPr/>
      <dgm:t>
        <a:bodyPr/>
        <a:lstStyle/>
        <a:p>
          <a:endParaRPr kumimoji="1" lang="ja-JP" altLang="en-US"/>
        </a:p>
      </dgm:t>
    </dgm:pt>
    <dgm:pt modelId="{14C61754-E461-425F-80D8-108CF7116CB4}">
      <dgm:prSet phldrT="[テキスト]" custT="1"/>
      <dgm:spPr/>
      <dgm:t>
        <a:bodyPr/>
        <a:lstStyle/>
        <a:p>
          <a:r>
            <a:rPr kumimoji="1" lang="ja-JP" altLang="en-US" sz="2400" b="1" dirty="0"/>
            <a:t>カッパの三平　カラー・　スタンダード　</a:t>
          </a:r>
          <a:r>
            <a:rPr kumimoji="1" lang="en-US" altLang="ja-JP" sz="2400" b="1" dirty="0"/>
            <a:t>90</a:t>
          </a:r>
          <a:r>
            <a:rPr kumimoji="1" lang="ja-JP" altLang="en-US" sz="2400" b="1" dirty="0"/>
            <a:t>分</a:t>
          </a:r>
          <a:endParaRPr kumimoji="1" lang="en-US" altLang="ja-JP" sz="2400" b="1" dirty="0"/>
        </a:p>
        <a:p>
          <a:r>
            <a:rPr kumimoji="1" lang="ja-JP" altLang="en-US" sz="1600" b="1" dirty="0"/>
            <a:t>原作　水木しげる　監督　平田敏夫　声の出演　田中真弓　宍戸錠　松原智恵子</a:t>
          </a:r>
          <a:endParaRPr kumimoji="1" lang="en-US" altLang="ja-JP" sz="1600" b="1" dirty="0"/>
        </a:p>
        <a:p>
          <a:r>
            <a:rPr kumimoji="1" lang="ja-JP" altLang="en-US" sz="1600" b="1" dirty="0"/>
            <a:t>祖父と山奥で暮らす少年・三平。彼は水泳大会に備え、川で泳ぎの練習に励んでいた。しかしそこで急流に飲み込まれてしまう。そんな彼が意識を取り戻すとそこはカッパの世界</a:t>
          </a:r>
          <a:r>
            <a:rPr kumimoji="1" lang="en-US" altLang="ja-JP" sz="1600" b="1" dirty="0"/>
            <a:t>…</a:t>
          </a:r>
          <a:r>
            <a:rPr kumimoji="1" lang="ja-JP" altLang="en-US" sz="1600" b="1" dirty="0"/>
            <a:t>。カッパのガータロと仲良しになった三平は、彼を連れて人間の世界にもどる。</a:t>
          </a:r>
        </a:p>
      </dgm:t>
    </dgm:pt>
    <dgm:pt modelId="{2217B8DD-E0AA-48F3-A7A6-2EE01CE288BD}" type="parTrans" cxnId="{5BAF2C3B-9B03-44E1-9645-A43ED78A177B}">
      <dgm:prSet/>
      <dgm:spPr/>
      <dgm:t>
        <a:bodyPr/>
        <a:lstStyle/>
        <a:p>
          <a:endParaRPr kumimoji="1" lang="ja-JP" altLang="en-US"/>
        </a:p>
      </dgm:t>
    </dgm:pt>
    <dgm:pt modelId="{A3D42D73-994D-4F89-A6E0-F4254FF33D2D}" type="sibTrans" cxnId="{5BAF2C3B-9B03-44E1-9645-A43ED78A177B}">
      <dgm:prSet/>
      <dgm:spPr/>
      <dgm:t>
        <a:bodyPr/>
        <a:lstStyle/>
        <a:p>
          <a:endParaRPr kumimoji="1" lang="ja-JP" altLang="en-US"/>
        </a:p>
      </dgm:t>
    </dgm:pt>
    <dgm:pt modelId="{3A1BCC36-EF20-4A91-B1CF-C7F28962E258}">
      <dgm:prSet phldrT="[テキスト]" phldr="1"/>
      <dgm:spPr/>
      <dgm:t>
        <a:bodyPr/>
        <a:lstStyle/>
        <a:p>
          <a:endParaRPr kumimoji="1" lang="ja-JP" altLang="en-US" sz="1000" dirty="0"/>
        </a:p>
      </dgm:t>
    </dgm:pt>
    <dgm:pt modelId="{C2AA5529-DFE0-4EBF-9199-0049B29FBE5B}" type="parTrans" cxnId="{787DCE44-F46C-49AC-B882-FA34C8B0850F}">
      <dgm:prSet/>
      <dgm:spPr/>
      <dgm:t>
        <a:bodyPr/>
        <a:lstStyle/>
        <a:p>
          <a:endParaRPr kumimoji="1" lang="ja-JP" altLang="en-US"/>
        </a:p>
      </dgm:t>
    </dgm:pt>
    <dgm:pt modelId="{0F8B86B7-B603-4D31-9674-454072EB15E9}" type="sibTrans" cxnId="{787DCE44-F46C-49AC-B882-FA34C8B0850F}">
      <dgm:prSet/>
      <dgm:spPr/>
      <dgm:t>
        <a:bodyPr/>
        <a:lstStyle/>
        <a:p>
          <a:endParaRPr kumimoji="1" lang="ja-JP" altLang="en-US"/>
        </a:p>
      </dgm:t>
    </dgm:pt>
    <dgm:pt modelId="{CDE086D1-1BCA-437F-B73D-73FC0A3999E7}">
      <dgm:prSet phldrT="[テキスト]" phldr="1"/>
      <dgm:spPr/>
      <dgm:t>
        <a:bodyPr/>
        <a:lstStyle/>
        <a:p>
          <a:endParaRPr kumimoji="1" lang="ja-JP" altLang="en-US" sz="1000" dirty="0"/>
        </a:p>
      </dgm:t>
    </dgm:pt>
    <dgm:pt modelId="{108124AF-A061-4EC8-9E38-36F0A4279DDD}" type="parTrans" cxnId="{A528B969-31FA-46CE-9193-4646188DA228}">
      <dgm:prSet/>
      <dgm:spPr/>
      <dgm:t>
        <a:bodyPr/>
        <a:lstStyle/>
        <a:p>
          <a:endParaRPr kumimoji="1" lang="ja-JP" altLang="en-US"/>
        </a:p>
      </dgm:t>
    </dgm:pt>
    <dgm:pt modelId="{90C66549-AD9D-4BF1-A6E3-B3F539D4DB40}" type="sibTrans" cxnId="{A528B969-31FA-46CE-9193-4646188DA228}">
      <dgm:prSet/>
      <dgm:spPr/>
      <dgm:t>
        <a:bodyPr/>
        <a:lstStyle/>
        <a:p>
          <a:endParaRPr kumimoji="1" lang="ja-JP" altLang="en-US"/>
        </a:p>
      </dgm:t>
    </dgm:pt>
    <dgm:pt modelId="{A4845C37-6DF9-45CF-B892-145D6467649A}">
      <dgm:prSet phldrT="[テキスト]" custT="1"/>
      <dgm:spPr/>
      <dgm:t>
        <a:bodyPr/>
        <a:lstStyle/>
        <a:p>
          <a:pPr>
            <a:spcAft>
              <a:spcPts val="0"/>
            </a:spcAft>
          </a:pPr>
          <a:r>
            <a:rPr kumimoji="1" lang="ja-JP" altLang="en-US" sz="2400" b="1" dirty="0"/>
            <a:t>グスコーブドリの伝記　カラー・スタンダード　</a:t>
          </a:r>
          <a:r>
            <a:rPr kumimoji="1" lang="en-US" altLang="ja-JP" sz="2400" b="1" dirty="0"/>
            <a:t>85</a:t>
          </a:r>
          <a:r>
            <a:rPr kumimoji="1" lang="ja-JP" altLang="en-US" sz="2400" b="1" dirty="0"/>
            <a:t>分</a:t>
          </a:r>
          <a:endParaRPr kumimoji="1" lang="en-US" altLang="ja-JP" sz="2400" b="1" dirty="0"/>
        </a:p>
        <a:p>
          <a:pPr>
            <a:spcAft>
              <a:spcPts val="0"/>
            </a:spcAft>
          </a:pPr>
          <a:r>
            <a:rPr kumimoji="1" lang="ja-JP" altLang="en-US" sz="2000" b="1" dirty="0"/>
            <a:t>原作　宮沢賢治　監督　中村隆太郎</a:t>
          </a:r>
          <a:endParaRPr kumimoji="1" lang="en-US" altLang="ja-JP" sz="2000" b="1" dirty="0"/>
        </a:p>
        <a:p>
          <a:pPr>
            <a:spcAft>
              <a:spcPts val="0"/>
            </a:spcAft>
          </a:pPr>
          <a:r>
            <a:rPr kumimoji="1" lang="ja-JP" altLang="en-US" sz="1800" b="1" dirty="0"/>
            <a:t>人間のやさしさと豊かな心を育てる壮大なロマン。幸せな未来を信じてやさしく生きたグスコーブドリ。宮沢賢治が</a:t>
          </a:r>
          <a:r>
            <a:rPr kumimoji="1" lang="en-US" altLang="ja-JP" sz="1800" b="1" dirty="0"/>
            <a:t>37</a:t>
          </a:r>
          <a:r>
            <a:rPr kumimoji="1" lang="ja-JP" altLang="en-US" sz="1800" b="1" dirty="0"/>
            <a:t>歳の時に発表した最晩年作品のひとつで、主人公のグスコーブドリと宮沢賢治の生き方が重なって見えてきます</a:t>
          </a:r>
          <a:r>
            <a:rPr kumimoji="1" lang="ja-JP" altLang="en-US" sz="2000" b="1" dirty="0"/>
            <a:t>。</a:t>
          </a:r>
          <a:endParaRPr kumimoji="1" lang="en-US" altLang="ja-JP" sz="2000" b="1" dirty="0"/>
        </a:p>
      </dgm:t>
    </dgm:pt>
    <dgm:pt modelId="{8D595EDF-6481-4A89-9A6C-7CB5362FCB12}" type="parTrans" cxnId="{9DEB58C7-C893-4D17-A1F7-17404BDE5E44}">
      <dgm:prSet/>
      <dgm:spPr/>
      <dgm:t>
        <a:bodyPr/>
        <a:lstStyle/>
        <a:p>
          <a:endParaRPr kumimoji="1" lang="ja-JP" altLang="en-US"/>
        </a:p>
      </dgm:t>
    </dgm:pt>
    <dgm:pt modelId="{A1147EB1-1AF6-4A24-9756-56BCE39308CA}" type="sibTrans" cxnId="{9DEB58C7-C893-4D17-A1F7-17404BDE5E44}">
      <dgm:prSet/>
      <dgm:spPr/>
      <dgm:t>
        <a:bodyPr/>
        <a:lstStyle/>
        <a:p>
          <a:endParaRPr kumimoji="1" lang="ja-JP" altLang="en-US"/>
        </a:p>
      </dgm:t>
    </dgm:pt>
    <dgm:pt modelId="{6B0F02BF-F4CD-4D4D-831A-774E2599F947}">
      <dgm:prSet phldrT="[テキスト]" phldr="1" custT="1"/>
      <dgm:spPr/>
      <dgm:t>
        <a:bodyPr/>
        <a:lstStyle/>
        <a:p>
          <a:pPr>
            <a:spcAft>
              <a:spcPct val="15000"/>
            </a:spcAft>
          </a:pPr>
          <a:endParaRPr kumimoji="1" lang="ja-JP" altLang="en-US" sz="1800" dirty="0"/>
        </a:p>
      </dgm:t>
    </dgm:pt>
    <dgm:pt modelId="{A8E34C9C-2F99-4942-80A1-8186EFDA656F}" type="parTrans" cxnId="{E3D7651E-DEA0-409A-A3BF-473075E5AD7D}">
      <dgm:prSet/>
      <dgm:spPr/>
      <dgm:t>
        <a:bodyPr/>
        <a:lstStyle/>
        <a:p>
          <a:endParaRPr kumimoji="1" lang="ja-JP" altLang="en-US"/>
        </a:p>
      </dgm:t>
    </dgm:pt>
    <dgm:pt modelId="{F1EEE209-A800-4879-B0A0-B8DBF22F9805}" type="sibTrans" cxnId="{E3D7651E-DEA0-409A-A3BF-473075E5AD7D}">
      <dgm:prSet/>
      <dgm:spPr/>
      <dgm:t>
        <a:bodyPr/>
        <a:lstStyle/>
        <a:p>
          <a:endParaRPr kumimoji="1" lang="ja-JP" altLang="en-US"/>
        </a:p>
      </dgm:t>
    </dgm:pt>
    <dgm:pt modelId="{A0D213DA-AA27-42FC-956B-CD09E927D1D7}">
      <dgm:prSet phldrT="[テキスト]" phldr="1" custT="1"/>
      <dgm:spPr/>
      <dgm:t>
        <a:bodyPr/>
        <a:lstStyle/>
        <a:p>
          <a:pPr>
            <a:spcAft>
              <a:spcPct val="15000"/>
            </a:spcAft>
          </a:pPr>
          <a:endParaRPr kumimoji="1" lang="ja-JP" altLang="en-US" sz="1800" dirty="0"/>
        </a:p>
      </dgm:t>
    </dgm:pt>
    <dgm:pt modelId="{A0820FCC-639E-4FA4-9EF2-A4E35CEFD652}" type="parTrans" cxnId="{15A26D6F-39C3-48A4-A564-FE2B0C1B5567}">
      <dgm:prSet/>
      <dgm:spPr/>
      <dgm:t>
        <a:bodyPr/>
        <a:lstStyle/>
        <a:p>
          <a:endParaRPr kumimoji="1" lang="ja-JP" altLang="en-US"/>
        </a:p>
      </dgm:t>
    </dgm:pt>
    <dgm:pt modelId="{9F80DF1E-6A6B-4C6F-ACED-D1B8A91FC5EB}" type="sibTrans" cxnId="{15A26D6F-39C3-48A4-A564-FE2B0C1B5567}">
      <dgm:prSet/>
      <dgm:spPr/>
      <dgm:t>
        <a:bodyPr/>
        <a:lstStyle/>
        <a:p>
          <a:endParaRPr kumimoji="1" lang="ja-JP" altLang="en-US"/>
        </a:p>
      </dgm:t>
    </dgm:pt>
    <dgm:pt modelId="{AFA467A0-5A7C-42F2-B4B2-E7D94425C1ED}">
      <dgm:prSet phldrT="[テキスト]" custT="1"/>
      <dgm:spPr/>
      <dgm:t>
        <a:bodyPr/>
        <a:lstStyle/>
        <a:p>
          <a:pPr>
            <a:spcAft>
              <a:spcPct val="15000"/>
            </a:spcAft>
          </a:pPr>
          <a:endParaRPr kumimoji="1" lang="ja-JP" altLang="en-US" sz="1800" dirty="0"/>
        </a:p>
      </dgm:t>
    </dgm:pt>
    <dgm:pt modelId="{2BAD78C8-A967-450C-852C-969B55F1D806}" type="parTrans" cxnId="{837201B8-C2D7-46F7-B51B-692E39640D0D}">
      <dgm:prSet/>
      <dgm:spPr/>
      <dgm:t>
        <a:bodyPr/>
        <a:lstStyle/>
        <a:p>
          <a:endParaRPr kumimoji="1" lang="ja-JP" altLang="en-US"/>
        </a:p>
      </dgm:t>
    </dgm:pt>
    <dgm:pt modelId="{94AF8582-BC7F-4F7C-BD11-01084EAC413E}" type="sibTrans" cxnId="{837201B8-C2D7-46F7-B51B-692E39640D0D}">
      <dgm:prSet/>
      <dgm:spPr/>
      <dgm:t>
        <a:bodyPr/>
        <a:lstStyle/>
        <a:p>
          <a:endParaRPr kumimoji="1" lang="ja-JP" altLang="en-US"/>
        </a:p>
      </dgm:t>
    </dgm:pt>
    <dgm:pt modelId="{6516869B-55ED-4008-A4F3-443E86B4BBA4}" type="pres">
      <dgm:prSet presAssocID="{4ADEF487-970D-43CE-97E7-E2A9149CD91B}" presName="linear" presStyleCnt="0">
        <dgm:presLayoutVars>
          <dgm:dir/>
          <dgm:resizeHandles val="exact"/>
        </dgm:presLayoutVars>
      </dgm:prSet>
      <dgm:spPr/>
    </dgm:pt>
    <dgm:pt modelId="{79DF94FB-648A-4D25-A8D0-0CC6564F8679}" type="pres">
      <dgm:prSet presAssocID="{6F129081-E843-46DD-8FC8-8D1ECFE3AE9F}" presName="comp" presStyleCnt="0"/>
      <dgm:spPr/>
    </dgm:pt>
    <dgm:pt modelId="{E7E96289-8DD1-4DCA-9C79-85AEB871DB79}" type="pres">
      <dgm:prSet presAssocID="{6F129081-E843-46DD-8FC8-8D1ECFE3AE9F}" presName="box" presStyleLbl="node1" presStyleIdx="0" presStyleCnt="3"/>
      <dgm:spPr/>
    </dgm:pt>
    <dgm:pt modelId="{A35F7833-87AA-44E5-BCA6-C1A07F0F60AE}" type="pres">
      <dgm:prSet presAssocID="{6F129081-E843-46DD-8FC8-8D1ECFE3AE9F}" presName="img" presStyleLbl="fgImgPlace1" presStyleIdx="0" presStyleCnt="3" custScaleX="68611" custScaleY="119820"/>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A5030944-CC3F-43C3-A317-2DB8347A6CBE}" type="pres">
      <dgm:prSet presAssocID="{6F129081-E843-46DD-8FC8-8D1ECFE3AE9F}" presName="text" presStyleLbl="node1" presStyleIdx="0" presStyleCnt="3">
        <dgm:presLayoutVars>
          <dgm:bulletEnabled val="1"/>
        </dgm:presLayoutVars>
      </dgm:prSet>
      <dgm:spPr/>
    </dgm:pt>
    <dgm:pt modelId="{FE47B9F9-1EF0-471C-9AD2-EB16C2CF6DB8}" type="pres">
      <dgm:prSet presAssocID="{D3AEF327-E463-4167-A9AC-2A670F030E55}" presName="spacer" presStyleCnt="0"/>
      <dgm:spPr/>
    </dgm:pt>
    <dgm:pt modelId="{EDD0A84A-AC17-48EA-9A8E-8D0A6B04F008}" type="pres">
      <dgm:prSet presAssocID="{14C61754-E461-425F-80D8-108CF7116CB4}" presName="comp" presStyleCnt="0"/>
      <dgm:spPr/>
    </dgm:pt>
    <dgm:pt modelId="{27EC421B-6039-451F-83CA-458965DAD6AA}" type="pres">
      <dgm:prSet presAssocID="{14C61754-E461-425F-80D8-108CF7116CB4}" presName="box" presStyleLbl="node1" presStyleIdx="1" presStyleCnt="3" custLinFactNeighborX="-764" custLinFactNeighborY="3206"/>
      <dgm:spPr/>
    </dgm:pt>
    <dgm:pt modelId="{B2BBC703-34AE-476C-80AF-D8CF08781BF5}" type="pres">
      <dgm:prSet presAssocID="{14C61754-E461-425F-80D8-108CF7116CB4}" presName="img" presStyleLbl="fgImgPlace1" presStyleIdx="1" presStyleCnt="3" custScaleX="64600" custScaleY="117011" custLinFactNeighborX="-401" custLinFactNeighborY="5051"/>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3EAD5DF5-499A-4F5D-9D1A-AC7679697BC9}" type="pres">
      <dgm:prSet presAssocID="{14C61754-E461-425F-80D8-108CF7116CB4}" presName="text" presStyleLbl="node1" presStyleIdx="1" presStyleCnt="3">
        <dgm:presLayoutVars>
          <dgm:bulletEnabled val="1"/>
        </dgm:presLayoutVars>
      </dgm:prSet>
      <dgm:spPr/>
    </dgm:pt>
    <dgm:pt modelId="{51CF71B4-9316-4EFA-A823-932877719A89}" type="pres">
      <dgm:prSet presAssocID="{A3D42D73-994D-4F89-A6E0-F4254FF33D2D}" presName="spacer" presStyleCnt="0"/>
      <dgm:spPr/>
    </dgm:pt>
    <dgm:pt modelId="{C8C49301-CBF1-4A7B-8DC8-17EDCC06A2FA}" type="pres">
      <dgm:prSet presAssocID="{A4845C37-6DF9-45CF-B892-145D6467649A}" presName="comp" presStyleCnt="0"/>
      <dgm:spPr/>
    </dgm:pt>
    <dgm:pt modelId="{9A848E13-B31D-45A6-8309-C08766F3630C}" type="pres">
      <dgm:prSet presAssocID="{A4845C37-6DF9-45CF-B892-145D6467649A}" presName="box" presStyleLbl="node1" presStyleIdx="2" presStyleCnt="3"/>
      <dgm:spPr/>
    </dgm:pt>
    <dgm:pt modelId="{61DBFC2A-76A2-44E4-ADAF-D58263285229}" type="pres">
      <dgm:prSet presAssocID="{A4845C37-6DF9-45CF-B892-145D6467649A}" presName="img" presStyleLbl="fgImgPlace1" presStyleIdx="2" presStyleCnt="3" custScaleX="69413" custScaleY="119100" custLinFactNeighborX="1203" custLinFactNeighborY="-632"/>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dgm:spPr>
    </dgm:pt>
    <dgm:pt modelId="{B5357593-3F53-4F31-B26B-DC4357B04D9E}" type="pres">
      <dgm:prSet presAssocID="{A4845C37-6DF9-45CF-B892-145D6467649A}" presName="text" presStyleLbl="node1" presStyleIdx="2" presStyleCnt="3">
        <dgm:presLayoutVars>
          <dgm:bulletEnabled val="1"/>
        </dgm:presLayoutVars>
      </dgm:prSet>
      <dgm:spPr/>
    </dgm:pt>
  </dgm:ptLst>
  <dgm:cxnLst>
    <dgm:cxn modelId="{D413A000-8454-4528-A74F-15BC5781C63D}" type="presOf" srcId="{3A1BCC36-EF20-4A91-B1CF-C7F28962E258}" destId="{27EC421B-6039-451F-83CA-458965DAD6AA}" srcOrd="0" destOrd="1" presId="urn:microsoft.com/office/officeart/2005/8/layout/vList4"/>
    <dgm:cxn modelId="{FD0F510A-8BCC-4060-B7E9-3A068004446D}" type="presOf" srcId="{A0D213DA-AA27-42FC-956B-CD09E927D1D7}" destId="{9A848E13-B31D-45A6-8309-C08766F3630C}" srcOrd="0" destOrd="3" presId="urn:microsoft.com/office/officeart/2005/8/layout/vList4"/>
    <dgm:cxn modelId="{E3D7651E-DEA0-409A-A3BF-473075E5AD7D}" srcId="{A4845C37-6DF9-45CF-B892-145D6467649A}" destId="{6B0F02BF-F4CD-4D4D-831A-774E2599F947}" srcOrd="0" destOrd="0" parTransId="{A8E34C9C-2F99-4942-80A1-8186EFDA656F}" sibTransId="{F1EEE209-A800-4879-B0A0-B8DBF22F9805}"/>
    <dgm:cxn modelId="{9873992D-ECDE-41C1-80F2-C12968E9F7E0}" type="presOf" srcId="{AFA467A0-5A7C-42F2-B4B2-E7D94425C1ED}" destId="{B5357593-3F53-4F31-B26B-DC4357B04D9E}" srcOrd="1" destOrd="2" presId="urn:microsoft.com/office/officeart/2005/8/layout/vList4"/>
    <dgm:cxn modelId="{B9086638-6AEE-4757-9B83-044F9276F791}" type="presOf" srcId="{D248B2E2-F9A8-4748-9149-D0D7BDAAE489}" destId="{A5030944-CC3F-43C3-A317-2DB8347A6CBE}" srcOrd="1" destOrd="1" presId="urn:microsoft.com/office/officeart/2005/8/layout/vList4"/>
    <dgm:cxn modelId="{5BAF2C3B-9B03-44E1-9645-A43ED78A177B}" srcId="{4ADEF487-970D-43CE-97E7-E2A9149CD91B}" destId="{14C61754-E461-425F-80D8-108CF7116CB4}" srcOrd="1" destOrd="0" parTransId="{2217B8DD-E0AA-48F3-A7A6-2EE01CE288BD}" sibTransId="{A3D42D73-994D-4F89-A6E0-F4254FF33D2D}"/>
    <dgm:cxn modelId="{9A80863E-795E-43A1-9E31-A18254D136EF}" srcId="{6F129081-E843-46DD-8FC8-8D1ECFE3AE9F}" destId="{D248B2E2-F9A8-4748-9149-D0D7BDAAE489}" srcOrd="0" destOrd="0" parTransId="{B895426A-ACF2-4A6C-9EC6-3E8851756953}" sibTransId="{D9A17519-CE8C-4033-AEAE-C5609A349EAF}"/>
    <dgm:cxn modelId="{6B0E0D41-7193-4EB0-A75F-49A1478223F8}" type="presOf" srcId="{4ADEF487-970D-43CE-97E7-E2A9149CD91B}" destId="{6516869B-55ED-4008-A4F3-443E86B4BBA4}" srcOrd="0" destOrd="0" presId="urn:microsoft.com/office/officeart/2005/8/layout/vList4"/>
    <dgm:cxn modelId="{787DCE44-F46C-49AC-B882-FA34C8B0850F}" srcId="{14C61754-E461-425F-80D8-108CF7116CB4}" destId="{3A1BCC36-EF20-4A91-B1CF-C7F28962E258}" srcOrd="0" destOrd="0" parTransId="{C2AA5529-DFE0-4EBF-9199-0049B29FBE5B}" sibTransId="{0F8B86B7-B603-4D31-9674-454072EB15E9}"/>
    <dgm:cxn modelId="{A528B969-31FA-46CE-9193-4646188DA228}" srcId="{14C61754-E461-425F-80D8-108CF7116CB4}" destId="{CDE086D1-1BCA-437F-B73D-73FC0A3999E7}" srcOrd="1" destOrd="0" parTransId="{108124AF-A061-4EC8-9E38-36F0A4279DDD}" sibTransId="{90C66549-AD9D-4BF1-A6E3-B3F539D4DB40}"/>
    <dgm:cxn modelId="{EB6F2E6C-7B6F-44F4-8C43-B8952D373E22}" type="presOf" srcId="{CDE086D1-1BCA-437F-B73D-73FC0A3999E7}" destId="{27EC421B-6039-451F-83CA-458965DAD6AA}" srcOrd="0" destOrd="2" presId="urn:microsoft.com/office/officeart/2005/8/layout/vList4"/>
    <dgm:cxn modelId="{15A26D6F-39C3-48A4-A564-FE2B0C1B5567}" srcId="{A4845C37-6DF9-45CF-B892-145D6467649A}" destId="{A0D213DA-AA27-42FC-956B-CD09E927D1D7}" srcOrd="2" destOrd="0" parTransId="{A0820FCC-639E-4FA4-9EF2-A4E35CEFD652}" sibTransId="{9F80DF1E-6A6B-4C6F-ACED-D1B8A91FC5EB}"/>
    <dgm:cxn modelId="{A822F571-985C-4B80-8972-CF22725B2E4C}" srcId="{6F129081-E843-46DD-8FC8-8D1ECFE3AE9F}" destId="{144C8C2C-4B9D-4404-8AC2-971D00206B3F}" srcOrd="1" destOrd="0" parTransId="{53DBEE65-9FFB-4852-85DC-D0C039B00DCE}" sibTransId="{155D8D96-B0C8-4A02-9902-D3FFF38D5684}"/>
    <dgm:cxn modelId="{D49B3972-C3CA-4E08-B30A-536993758C56}" type="presOf" srcId="{CDE086D1-1BCA-437F-B73D-73FC0A3999E7}" destId="{3EAD5DF5-499A-4F5D-9D1A-AC7679697BC9}" srcOrd="1" destOrd="2" presId="urn:microsoft.com/office/officeart/2005/8/layout/vList4"/>
    <dgm:cxn modelId="{63075D52-F55E-43F4-900A-C8A53086EABB}" srcId="{4ADEF487-970D-43CE-97E7-E2A9149CD91B}" destId="{6F129081-E843-46DD-8FC8-8D1ECFE3AE9F}" srcOrd="0" destOrd="0" parTransId="{E352AAAF-D2B6-4110-A613-73065D411FB7}" sibTransId="{D3AEF327-E463-4167-A9AC-2A670F030E55}"/>
    <dgm:cxn modelId="{6A259952-E8DD-4F01-9C90-D3C8B3F18686}" type="presOf" srcId="{144C8C2C-4B9D-4404-8AC2-971D00206B3F}" destId="{A5030944-CC3F-43C3-A317-2DB8347A6CBE}" srcOrd="1" destOrd="2" presId="urn:microsoft.com/office/officeart/2005/8/layout/vList4"/>
    <dgm:cxn modelId="{DF079877-D72A-49DE-9F7F-595820678C64}" type="presOf" srcId="{3A1BCC36-EF20-4A91-B1CF-C7F28962E258}" destId="{3EAD5DF5-499A-4F5D-9D1A-AC7679697BC9}" srcOrd="1" destOrd="1" presId="urn:microsoft.com/office/officeart/2005/8/layout/vList4"/>
    <dgm:cxn modelId="{939E2078-F31B-4C76-9A3D-805F33845D2C}" type="presOf" srcId="{6B0F02BF-F4CD-4D4D-831A-774E2599F947}" destId="{B5357593-3F53-4F31-B26B-DC4357B04D9E}" srcOrd="1" destOrd="1" presId="urn:microsoft.com/office/officeart/2005/8/layout/vList4"/>
    <dgm:cxn modelId="{483C9280-C4AF-4E07-9E85-E18025AE6317}" type="presOf" srcId="{14C61754-E461-425F-80D8-108CF7116CB4}" destId="{3EAD5DF5-499A-4F5D-9D1A-AC7679697BC9}" srcOrd="1" destOrd="0" presId="urn:microsoft.com/office/officeart/2005/8/layout/vList4"/>
    <dgm:cxn modelId="{BD450F83-BA0B-49DE-8AE0-679A153F184F}" type="presOf" srcId="{D248B2E2-F9A8-4748-9149-D0D7BDAAE489}" destId="{E7E96289-8DD1-4DCA-9C79-85AEB871DB79}" srcOrd="0" destOrd="1" presId="urn:microsoft.com/office/officeart/2005/8/layout/vList4"/>
    <dgm:cxn modelId="{0E9E399A-4339-4C3F-94B1-ED8F7E1696A1}" type="presOf" srcId="{6F129081-E843-46DD-8FC8-8D1ECFE3AE9F}" destId="{A5030944-CC3F-43C3-A317-2DB8347A6CBE}" srcOrd="1" destOrd="0" presId="urn:microsoft.com/office/officeart/2005/8/layout/vList4"/>
    <dgm:cxn modelId="{29734CA6-F365-4ECA-9B56-F393B3D6B2AA}" type="presOf" srcId="{6F129081-E843-46DD-8FC8-8D1ECFE3AE9F}" destId="{E7E96289-8DD1-4DCA-9C79-85AEB871DB79}" srcOrd="0" destOrd="0" presId="urn:microsoft.com/office/officeart/2005/8/layout/vList4"/>
    <dgm:cxn modelId="{837201B8-C2D7-46F7-B51B-692E39640D0D}" srcId="{A4845C37-6DF9-45CF-B892-145D6467649A}" destId="{AFA467A0-5A7C-42F2-B4B2-E7D94425C1ED}" srcOrd="1" destOrd="0" parTransId="{2BAD78C8-A967-450C-852C-969B55F1D806}" sibTransId="{94AF8582-BC7F-4F7C-BD11-01084EAC413E}"/>
    <dgm:cxn modelId="{9DEB58C7-C893-4D17-A1F7-17404BDE5E44}" srcId="{4ADEF487-970D-43CE-97E7-E2A9149CD91B}" destId="{A4845C37-6DF9-45CF-B892-145D6467649A}" srcOrd="2" destOrd="0" parTransId="{8D595EDF-6481-4A89-9A6C-7CB5362FCB12}" sibTransId="{A1147EB1-1AF6-4A24-9756-56BCE39308CA}"/>
    <dgm:cxn modelId="{E77E34D5-4397-4578-974A-930D743C753B}" type="presOf" srcId="{6B0F02BF-F4CD-4D4D-831A-774E2599F947}" destId="{9A848E13-B31D-45A6-8309-C08766F3630C}" srcOrd="0" destOrd="1" presId="urn:microsoft.com/office/officeart/2005/8/layout/vList4"/>
    <dgm:cxn modelId="{28B155D6-6508-46E7-A8D9-C15166B6915F}" type="presOf" srcId="{A4845C37-6DF9-45CF-B892-145D6467649A}" destId="{9A848E13-B31D-45A6-8309-C08766F3630C}" srcOrd="0" destOrd="0" presId="urn:microsoft.com/office/officeart/2005/8/layout/vList4"/>
    <dgm:cxn modelId="{1599B6E1-12C7-4940-9A1E-5811C5502AA4}" type="presOf" srcId="{14C61754-E461-425F-80D8-108CF7116CB4}" destId="{27EC421B-6039-451F-83CA-458965DAD6AA}" srcOrd="0" destOrd="0" presId="urn:microsoft.com/office/officeart/2005/8/layout/vList4"/>
    <dgm:cxn modelId="{D9D7CEE2-B328-465B-A733-F118686CE798}" type="presOf" srcId="{A0D213DA-AA27-42FC-956B-CD09E927D1D7}" destId="{B5357593-3F53-4F31-B26B-DC4357B04D9E}" srcOrd="1" destOrd="3" presId="urn:microsoft.com/office/officeart/2005/8/layout/vList4"/>
    <dgm:cxn modelId="{61204DEE-BE5B-41E8-9750-3216D51327A8}" type="presOf" srcId="{A4845C37-6DF9-45CF-B892-145D6467649A}" destId="{B5357593-3F53-4F31-B26B-DC4357B04D9E}" srcOrd="1" destOrd="0" presId="urn:microsoft.com/office/officeart/2005/8/layout/vList4"/>
    <dgm:cxn modelId="{C5A9C8F5-C3A2-40B4-A0BC-32ECEBFBB312}" type="presOf" srcId="{144C8C2C-4B9D-4404-8AC2-971D00206B3F}" destId="{E7E96289-8DD1-4DCA-9C79-85AEB871DB79}" srcOrd="0" destOrd="2" presId="urn:microsoft.com/office/officeart/2005/8/layout/vList4"/>
    <dgm:cxn modelId="{2A4759FC-E5B0-4930-B0B3-A992C9B9C4C1}" type="presOf" srcId="{AFA467A0-5A7C-42F2-B4B2-E7D94425C1ED}" destId="{9A848E13-B31D-45A6-8309-C08766F3630C}" srcOrd="0" destOrd="2" presId="urn:microsoft.com/office/officeart/2005/8/layout/vList4"/>
    <dgm:cxn modelId="{4CEC7EBF-7D7B-4F20-B98F-ECC26E9003BD}" type="presParOf" srcId="{6516869B-55ED-4008-A4F3-443E86B4BBA4}" destId="{79DF94FB-648A-4D25-A8D0-0CC6564F8679}" srcOrd="0" destOrd="0" presId="urn:microsoft.com/office/officeart/2005/8/layout/vList4"/>
    <dgm:cxn modelId="{1B52FA60-8D04-44C0-9314-E316F266336A}" type="presParOf" srcId="{79DF94FB-648A-4D25-A8D0-0CC6564F8679}" destId="{E7E96289-8DD1-4DCA-9C79-85AEB871DB79}" srcOrd="0" destOrd="0" presId="urn:microsoft.com/office/officeart/2005/8/layout/vList4"/>
    <dgm:cxn modelId="{97972C82-5DC0-46C3-8213-D0D6E041A755}" type="presParOf" srcId="{79DF94FB-648A-4D25-A8D0-0CC6564F8679}" destId="{A35F7833-87AA-44E5-BCA6-C1A07F0F60AE}" srcOrd="1" destOrd="0" presId="urn:microsoft.com/office/officeart/2005/8/layout/vList4"/>
    <dgm:cxn modelId="{5CC86603-9994-4519-8B48-F2B344AC377D}" type="presParOf" srcId="{79DF94FB-648A-4D25-A8D0-0CC6564F8679}" destId="{A5030944-CC3F-43C3-A317-2DB8347A6CBE}" srcOrd="2" destOrd="0" presId="urn:microsoft.com/office/officeart/2005/8/layout/vList4"/>
    <dgm:cxn modelId="{C5E26836-F17A-4378-B112-30601E1D58BB}" type="presParOf" srcId="{6516869B-55ED-4008-A4F3-443E86B4BBA4}" destId="{FE47B9F9-1EF0-471C-9AD2-EB16C2CF6DB8}" srcOrd="1" destOrd="0" presId="urn:microsoft.com/office/officeart/2005/8/layout/vList4"/>
    <dgm:cxn modelId="{A8ACEFF2-D97A-4FAA-8AB4-BC57D60D0531}" type="presParOf" srcId="{6516869B-55ED-4008-A4F3-443E86B4BBA4}" destId="{EDD0A84A-AC17-48EA-9A8E-8D0A6B04F008}" srcOrd="2" destOrd="0" presId="urn:microsoft.com/office/officeart/2005/8/layout/vList4"/>
    <dgm:cxn modelId="{08D7B5CE-4935-41B6-8FAB-30E184787BCF}" type="presParOf" srcId="{EDD0A84A-AC17-48EA-9A8E-8D0A6B04F008}" destId="{27EC421B-6039-451F-83CA-458965DAD6AA}" srcOrd="0" destOrd="0" presId="urn:microsoft.com/office/officeart/2005/8/layout/vList4"/>
    <dgm:cxn modelId="{23E337C4-1AB3-4EF4-9D49-C839D29B5E53}" type="presParOf" srcId="{EDD0A84A-AC17-48EA-9A8E-8D0A6B04F008}" destId="{B2BBC703-34AE-476C-80AF-D8CF08781BF5}" srcOrd="1" destOrd="0" presId="urn:microsoft.com/office/officeart/2005/8/layout/vList4"/>
    <dgm:cxn modelId="{51572FFA-2CD2-4139-B216-E3F0CF59F528}" type="presParOf" srcId="{EDD0A84A-AC17-48EA-9A8E-8D0A6B04F008}" destId="{3EAD5DF5-499A-4F5D-9D1A-AC7679697BC9}" srcOrd="2" destOrd="0" presId="urn:microsoft.com/office/officeart/2005/8/layout/vList4"/>
    <dgm:cxn modelId="{DEC4F6E2-19B9-4828-94D2-91954ADE024A}" type="presParOf" srcId="{6516869B-55ED-4008-A4F3-443E86B4BBA4}" destId="{51CF71B4-9316-4EFA-A823-932877719A89}" srcOrd="3" destOrd="0" presId="urn:microsoft.com/office/officeart/2005/8/layout/vList4"/>
    <dgm:cxn modelId="{9EF9CF63-4F9E-4712-AD64-FD50460F631B}" type="presParOf" srcId="{6516869B-55ED-4008-A4F3-443E86B4BBA4}" destId="{C8C49301-CBF1-4A7B-8DC8-17EDCC06A2FA}" srcOrd="4" destOrd="0" presId="urn:microsoft.com/office/officeart/2005/8/layout/vList4"/>
    <dgm:cxn modelId="{1FC93D41-184B-46EE-92DB-12A3974FB328}" type="presParOf" srcId="{C8C49301-CBF1-4A7B-8DC8-17EDCC06A2FA}" destId="{9A848E13-B31D-45A6-8309-C08766F3630C}" srcOrd="0" destOrd="0" presId="urn:microsoft.com/office/officeart/2005/8/layout/vList4"/>
    <dgm:cxn modelId="{F66067CA-4FB0-4A8B-9FAA-0F854FD79EE8}" type="presParOf" srcId="{C8C49301-CBF1-4A7B-8DC8-17EDCC06A2FA}" destId="{61DBFC2A-76A2-44E4-ADAF-D58263285229}" srcOrd="1" destOrd="0" presId="urn:microsoft.com/office/officeart/2005/8/layout/vList4"/>
    <dgm:cxn modelId="{67F2D67C-844C-4B28-8934-41092D557F96}" type="presParOf" srcId="{C8C49301-CBF1-4A7B-8DC8-17EDCC06A2FA}" destId="{B5357593-3F53-4F31-B26B-DC4357B04D9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AEEBB-9F38-4E87-9758-E95122C6DEA7}">
      <dsp:nvSpPr>
        <dsp:cNvPr id="0" name=""/>
        <dsp:cNvSpPr/>
      </dsp:nvSpPr>
      <dsp:spPr>
        <a:xfrm>
          <a:off x="0" y="69015"/>
          <a:ext cx="10363200" cy="1830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b="1" kern="1200" dirty="0"/>
            <a:t>ぞう列車がやってきた　カラー・スタンダード　</a:t>
          </a:r>
          <a:r>
            <a:rPr kumimoji="1" lang="en-US" altLang="ja-JP" sz="2400" b="1" kern="1200" dirty="0"/>
            <a:t>78</a:t>
          </a:r>
          <a:r>
            <a:rPr kumimoji="1" lang="ja-JP" altLang="en-US" sz="2400" b="1" kern="1200" dirty="0"/>
            <a:t>分</a:t>
          </a:r>
          <a:endParaRPr kumimoji="1" lang="en-US" altLang="ja-JP" sz="2400" b="1" kern="1200" dirty="0"/>
        </a:p>
        <a:p>
          <a:pPr marL="0" lvl="0" indent="0" algn="l" defTabSz="1066800">
            <a:lnSpc>
              <a:spcPct val="90000"/>
            </a:lnSpc>
            <a:spcBef>
              <a:spcPct val="0"/>
            </a:spcBef>
            <a:spcAft>
              <a:spcPct val="35000"/>
            </a:spcAft>
            <a:buNone/>
          </a:pPr>
          <a:r>
            <a:rPr kumimoji="1" lang="ja-JP" altLang="en-US" sz="1600" b="1" kern="1200" dirty="0"/>
            <a:t>原作　小出隆司　作画監督　北崎正浩　アニメーション監督　吉田健二郎</a:t>
          </a:r>
          <a:endParaRPr kumimoji="1" lang="en-US" altLang="ja-JP" sz="1600" b="1" kern="1200" dirty="0"/>
        </a:p>
        <a:p>
          <a:pPr marL="0" lvl="0" indent="0" algn="l" defTabSz="1066800">
            <a:lnSpc>
              <a:spcPct val="90000"/>
            </a:lnSpc>
            <a:spcBef>
              <a:spcPct val="0"/>
            </a:spcBef>
            <a:spcAft>
              <a:spcPct val="35000"/>
            </a:spcAft>
            <a:buNone/>
          </a:pPr>
          <a:r>
            <a:rPr kumimoji="1" lang="ja-JP" altLang="en-US" sz="1600" b="1" kern="1200" dirty="0"/>
            <a:t>長編アニメーション「ぞう列車がやってきた」は、戦争から象を守り抜いた人々の勇気を子ども達の視点から描くとともに、夢も希望もなくした戦後、「象を観たい」</a:t>
          </a:r>
          <a:r>
            <a:rPr kumimoji="1" lang="en-US" altLang="ja-JP" sz="1600" b="1" kern="1200" dirty="0"/>
            <a:t>｢</a:t>
          </a:r>
          <a:r>
            <a:rPr kumimoji="1" lang="ja-JP" altLang="en-US" sz="1600" b="1" kern="1200" dirty="0"/>
            <a:t>象に会いたい」という東京の子どもたちが「平和」の象徴として「ぞう列車」を走らせるまでを描きます。象の命を守った人々のあたたかい心が伝わる感動の実話物語です。</a:t>
          </a:r>
        </a:p>
        <a:p>
          <a:pPr marL="114300" lvl="1" indent="-114300" algn="l" defTabSz="666750">
            <a:lnSpc>
              <a:spcPct val="90000"/>
            </a:lnSpc>
            <a:spcBef>
              <a:spcPct val="0"/>
            </a:spcBef>
            <a:spcAft>
              <a:spcPct val="15000"/>
            </a:spcAft>
            <a:buChar char="•"/>
          </a:pPr>
          <a:endParaRPr kumimoji="1" lang="ja-JP" altLang="en-US" sz="1500" kern="1200" dirty="0"/>
        </a:p>
        <a:p>
          <a:pPr marL="114300" lvl="1" indent="-114300" algn="l" defTabSz="666750">
            <a:lnSpc>
              <a:spcPct val="90000"/>
            </a:lnSpc>
            <a:spcBef>
              <a:spcPct val="0"/>
            </a:spcBef>
            <a:spcAft>
              <a:spcPct val="15000"/>
            </a:spcAft>
            <a:buChar char="•"/>
          </a:pPr>
          <a:endParaRPr kumimoji="1" lang="ja-JP" altLang="en-US" sz="1500" kern="1200"/>
        </a:p>
      </dsp:txBody>
      <dsp:txXfrm>
        <a:off x="2255703" y="69015"/>
        <a:ext cx="8107496" cy="1830637"/>
      </dsp:txXfrm>
    </dsp:sp>
    <dsp:sp modelId="{BD4B0C10-2192-470E-82E5-C7F332BD92C2}">
      <dsp:nvSpPr>
        <dsp:cNvPr id="0" name=""/>
        <dsp:cNvSpPr/>
      </dsp:nvSpPr>
      <dsp:spPr>
        <a:xfrm>
          <a:off x="709255" y="183063"/>
          <a:ext cx="1020257" cy="1464509"/>
        </a:xfrm>
        <a:prstGeom prst="roundRect">
          <a:avLst>
            <a:gd name="adj" fmla="val 10000"/>
          </a:avLst>
        </a:prstGeom>
        <a:blipFill>
          <a:blip xmlns:r="http://schemas.openxmlformats.org/officeDocument/2006/relationships"/>
          <a:srcRect/>
          <a:stretch>
            <a:fillRect t="-19000" b="-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328AC6-1141-4811-8345-4FFD69B6D114}">
      <dsp:nvSpPr>
        <dsp:cNvPr id="0" name=""/>
        <dsp:cNvSpPr/>
      </dsp:nvSpPr>
      <dsp:spPr>
        <a:xfrm>
          <a:off x="0" y="2005078"/>
          <a:ext cx="10363200" cy="19418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en-US" altLang="ja-JP" sz="2400" i="1" kern="1200" dirty="0"/>
            <a:t>SOS</a:t>
          </a:r>
          <a:r>
            <a:rPr kumimoji="1" lang="ja-JP" altLang="en-US" sz="2400" kern="1200" dirty="0"/>
            <a:t>　</a:t>
          </a:r>
          <a:r>
            <a:rPr kumimoji="1" lang="ja-JP" altLang="en-US" sz="2400" b="1" kern="1200" dirty="0"/>
            <a:t>こちら地球　</a:t>
          </a:r>
          <a:r>
            <a:rPr kumimoji="1" lang="ja-JP" altLang="en-US" sz="1800" b="1" kern="1200" dirty="0"/>
            <a:t>ファンタジックなメルヘンの中で平和をうたう　カラー・スタンダード　</a:t>
          </a:r>
          <a:r>
            <a:rPr kumimoji="1" lang="en-US" altLang="ja-JP" sz="1800" b="1" kern="1200" dirty="0"/>
            <a:t>70</a:t>
          </a:r>
          <a:r>
            <a:rPr kumimoji="1" lang="ja-JP" altLang="en-US" sz="1800" b="1" kern="1200" dirty="0"/>
            <a:t>分</a:t>
          </a:r>
          <a:endParaRPr kumimoji="1" lang="en-US" altLang="ja-JP" sz="1800" b="1" kern="1200" dirty="0"/>
        </a:p>
        <a:p>
          <a:pPr marL="0" lvl="0" indent="0" algn="l" defTabSz="1066800">
            <a:lnSpc>
              <a:spcPct val="90000"/>
            </a:lnSpc>
            <a:spcBef>
              <a:spcPct val="0"/>
            </a:spcBef>
            <a:spcAft>
              <a:spcPts val="0"/>
            </a:spcAft>
            <a:buNone/>
          </a:pPr>
          <a:r>
            <a:rPr kumimoji="1" lang="ja-JP" altLang="en-US" sz="1600" b="1" kern="1200" dirty="0"/>
            <a:t>原案　エーリヒ・ケストナー　監督　河野秋和</a:t>
          </a:r>
        </a:p>
        <a:p>
          <a:pPr marL="171450" lvl="1" indent="-171450" algn="l" defTabSz="711200">
            <a:lnSpc>
              <a:spcPct val="90000"/>
            </a:lnSpc>
            <a:spcBef>
              <a:spcPct val="0"/>
            </a:spcBef>
            <a:spcAft>
              <a:spcPct val="15000"/>
            </a:spcAft>
            <a:buChar char="•"/>
          </a:pPr>
          <a:r>
            <a:rPr kumimoji="1" lang="ja-JP" altLang="en-US" sz="1600" b="0" kern="1200" dirty="0"/>
            <a:t>原案となったエーリヒ・ケストナーの「どうぶつ会議」は第二次世界大戦後の１９４９年に書かれたものです。戦争中、反戦作家として苦しい体験をしたケストナーは、再び戦争が起き自然が破壊されないことを願い、「どうぶつ会議」を書きました。この作品は「飛ぶ教室」などとともに今も世界中の子どもたちに親しまれています。</a:t>
          </a:r>
        </a:p>
      </dsp:txBody>
      <dsp:txXfrm>
        <a:off x="2255703" y="2005078"/>
        <a:ext cx="8107496" cy="1941884"/>
      </dsp:txXfrm>
    </dsp:sp>
    <dsp:sp modelId="{C9F21DF4-EEA0-49B3-83AC-D57DE712AA16}">
      <dsp:nvSpPr>
        <dsp:cNvPr id="0" name=""/>
        <dsp:cNvSpPr/>
      </dsp:nvSpPr>
      <dsp:spPr>
        <a:xfrm>
          <a:off x="426246" y="2016866"/>
          <a:ext cx="1306758" cy="1904858"/>
        </a:xfrm>
        <a:prstGeom prst="roundRect">
          <a:avLst>
            <a:gd name="adj" fmla="val 10000"/>
          </a:avLst>
        </a:prstGeom>
        <a:blipFill rotWithShape="1">
          <a:blip xmlns:r="http://schemas.openxmlformats.org/officeDocument/2006/relationships" r:embed="rId1"/>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ECCDC-764B-4EBD-A3F4-AAAEC47D2D4D}">
      <dsp:nvSpPr>
        <dsp:cNvPr id="0" name=""/>
        <dsp:cNvSpPr/>
      </dsp:nvSpPr>
      <dsp:spPr>
        <a:xfrm>
          <a:off x="0" y="4138649"/>
          <a:ext cx="10363200" cy="183063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kern="1200" dirty="0"/>
            <a:t>ライアンツーリーのうた　カラー・ビスタ　</a:t>
          </a:r>
          <a:r>
            <a:rPr kumimoji="1" lang="en-US" altLang="ja-JP" sz="2400" kern="1200" dirty="0"/>
            <a:t>85</a:t>
          </a:r>
          <a:r>
            <a:rPr kumimoji="1" lang="ja-JP" altLang="en-US" sz="2400" kern="1200" dirty="0"/>
            <a:t>分</a:t>
          </a:r>
          <a:endParaRPr kumimoji="1" lang="en-US" altLang="ja-JP" sz="2400" kern="1200" dirty="0"/>
        </a:p>
        <a:p>
          <a:pPr marL="0" lvl="0" indent="0" algn="l" defTabSz="1066800">
            <a:lnSpc>
              <a:spcPct val="90000"/>
            </a:lnSpc>
            <a:spcBef>
              <a:spcPct val="0"/>
            </a:spcBef>
            <a:spcAft>
              <a:spcPct val="35000"/>
            </a:spcAft>
            <a:buNone/>
          </a:pPr>
          <a:r>
            <a:rPr kumimoji="1" lang="ja-JP" altLang="en-US" sz="1800" b="1" kern="1200" dirty="0"/>
            <a:t>原作　たかしよいち　監督　有原誠治　出演　堀内賢雄　高森淑乃　田原アルノ</a:t>
          </a:r>
        </a:p>
        <a:p>
          <a:pPr marL="0" lvl="0" indent="0" algn="l" defTabSz="1066800">
            <a:lnSpc>
              <a:spcPct val="90000"/>
            </a:lnSpc>
            <a:spcBef>
              <a:spcPct val="0"/>
            </a:spcBef>
            <a:spcAft>
              <a:spcPct val="35000"/>
            </a:spcAft>
            <a:buNone/>
          </a:pPr>
          <a:r>
            <a:rPr kumimoji="1" lang="ja-JP" altLang="en-US" sz="1600" b="1" kern="1200" dirty="0"/>
            <a:t>強制連行によって北海道の炭鉱に送り込まれ、炭鉱脱出後終戦を知らずに、</a:t>
          </a:r>
          <a:r>
            <a:rPr kumimoji="1" lang="en-US" altLang="ja-JP" sz="1600" b="1" kern="1200" dirty="0"/>
            <a:t>13</a:t>
          </a:r>
          <a:r>
            <a:rPr kumimoji="1" lang="ja-JP" altLang="en-US" sz="1600" b="1" kern="1200" dirty="0"/>
            <a:t>年間山の中で逃亡生活を続けた一人の中国農民と、中国からの引き上げの時母を殺されて言葉を失った少女。二人が交流を通して、友好と連帯感を回復していく人間賛歌のドラマです。</a:t>
          </a:r>
          <a:endParaRPr kumimoji="1" lang="ja-JP" altLang="en-US" sz="1600" kern="1200" dirty="0"/>
        </a:p>
        <a:p>
          <a:pPr marL="171450" lvl="1" indent="-171450" algn="l" defTabSz="800100">
            <a:lnSpc>
              <a:spcPct val="90000"/>
            </a:lnSpc>
            <a:spcBef>
              <a:spcPct val="0"/>
            </a:spcBef>
            <a:spcAft>
              <a:spcPct val="15000"/>
            </a:spcAft>
            <a:buChar char="•"/>
          </a:pPr>
          <a:endParaRPr kumimoji="1" lang="ja-JP" altLang="en-US" sz="1800" kern="1200" dirty="0"/>
        </a:p>
        <a:p>
          <a:pPr marL="57150" lvl="1" indent="-57150" algn="l" defTabSz="488950">
            <a:lnSpc>
              <a:spcPct val="90000"/>
            </a:lnSpc>
            <a:spcBef>
              <a:spcPct val="0"/>
            </a:spcBef>
            <a:spcAft>
              <a:spcPct val="15000"/>
            </a:spcAft>
            <a:buChar char="•"/>
          </a:pPr>
          <a:endParaRPr kumimoji="1" lang="ja-JP" altLang="en-US" sz="1100" kern="1200" dirty="0"/>
        </a:p>
      </dsp:txBody>
      <dsp:txXfrm>
        <a:off x="2255703" y="4138649"/>
        <a:ext cx="8107496" cy="1830637"/>
      </dsp:txXfrm>
    </dsp:sp>
    <dsp:sp modelId="{E9A9D61E-81E3-4CAB-B4DA-3376D34FFD35}">
      <dsp:nvSpPr>
        <dsp:cNvPr id="0" name=""/>
        <dsp:cNvSpPr/>
      </dsp:nvSpPr>
      <dsp:spPr>
        <a:xfrm>
          <a:off x="480187" y="4169682"/>
          <a:ext cx="1249325" cy="171842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0709F-DC55-4A94-B31F-76F88CA8FC5E}">
      <dsp:nvSpPr>
        <dsp:cNvPr id="0" name=""/>
        <dsp:cNvSpPr/>
      </dsp:nvSpPr>
      <dsp:spPr>
        <a:xfrm>
          <a:off x="0" y="0"/>
          <a:ext cx="10363200" cy="169272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まっ黒なおべんとう　カラー・スタンダード　</a:t>
          </a:r>
          <a:r>
            <a:rPr kumimoji="1" lang="en-US" altLang="ja-JP" sz="2400" b="1" kern="1200" dirty="0"/>
            <a:t>49</a:t>
          </a:r>
          <a:r>
            <a:rPr kumimoji="1" lang="ja-JP" altLang="en-US" sz="2400" b="1" kern="1200" dirty="0"/>
            <a:t>分</a:t>
          </a:r>
          <a:endParaRPr kumimoji="1" lang="en-US" altLang="ja-JP" sz="2400" b="1" kern="1200" dirty="0"/>
        </a:p>
        <a:p>
          <a:pPr marL="0" lvl="0" indent="0" algn="l" defTabSz="1066800">
            <a:lnSpc>
              <a:spcPct val="90000"/>
            </a:lnSpc>
            <a:spcBef>
              <a:spcPct val="0"/>
            </a:spcBef>
            <a:spcAft>
              <a:spcPts val="0"/>
            </a:spcAft>
            <a:buNone/>
          </a:pPr>
          <a:r>
            <a:rPr kumimoji="1" lang="ja-JP" altLang="en-US" sz="1600" b="1" kern="1200" dirty="0"/>
            <a:t>原作　児玉辰春　監督　出崎哲　脚本　今泉俊昭</a:t>
          </a:r>
          <a:endParaRPr kumimoji="1" lang="en-US" altLang="ja-JP" sz="1600" b="1" kern="1200" dirty="0"/>
        </a:p>
        <a:p>
          <a:pPr marL="0" lvl="0" indent="0" algn="l" defTabSz="1066800">
            <a:lnSpc>
              <a:spcPct val="90000"/>
            </a:lnSpc>
            <a:spcBef>
              <a:spcPct val="0"/>
            </a:spcBef>
            <a:spcAft>
              <a:spcPct val="35000"/>
            </a:spcAft>
            <a:buNone/>
          </a:pPr>
          <a:r>
            <a:rPr kumimoji="1" lang="ja-JP" altLang="en-US" sz="1400" b="1" kern="1200" dirty="0"/>
            <a:t>原爆の悲劇は、被爆して亡くなった方、傷ついた人、遺された家族それぞれの形で存在し、消えることはありません。原爆資料館に展示されているまっ黒なおべんとうの話もその一つです。折免滋君は、昭和</a:t>
          </a:r>
          <a:r>
            <a:rPr kumimoji="1" lang="en-US" altLang="ja-JP" sz="1400" b="1" kern="1200" dirty="0"/>
            <a:t>20</a:t>
          </a:r>
          <a:r>
            <a:rPr kumimoji="1" lang="ja-JP" altLang="en-US" sz="1400" b="1" kern="1200" dirty="0"/>
            <a:t>年</a:t>
          </a:r>
          <a:r>
            <a:rPr kumimoji="1" lang="en-US" altLang="ja-JP" sz="1400" b="1" kern="1200" dirty="0"/>
            <a:t>8</a:t>
          </a:r>
          <a:r>
            <a:rPr kumimoji="1" lang="ja-JP" altLang="en-US" sz="1400" b="1" kern="1200" dirty="0"/>
            <a:t>月</a:t>
          </a:r>
          <a:r>
            <a:rPr kumimoji="1" lang="en-US" altLang="ja-JP" sz="1400" b="1" kern="1200" dirty="0"/>
            <a:t>6</a:t>
          </a:r>
          <a:r>
            <a:rPr kumimoji="1" lang="ja-JP" altLang="en-US" sz="1400" b="1" kern="1200" dirty="0"/>
            <a:t>日建物疎開の作業中、広島で被爆し亡くなりました。同じ作業をしていた広島第二中学一年生全員のほか、多くの中学生、女学校生徒も被爆して亡くなりました。その氏名は広島市の平和公園に立つ慰霊碑に刻まれています。</a:t>
          </a:r>
        </a:p>
        <a:p>
          <a:pPr marL="114300" lvl="1" indent="-114300" algn="l" defTabSz="622300">
            <a:lnSpc>
              <a:spcPct val="90000"/>
            </a:lnSpc>
            <a:spcBef>
              <a:spcPct val="0"/>
            </a:spcBef>
            <a:spcAft>
              <a:spcPct val="15000"/>
            </a:spcAft>
            <a:buChar char="•"/>
          </a:pPr>
          <a:endParaRPr kumimoji="1" lang="ja-JP" altLang="en-US" sz="1400" b="1" kern="1200"/>
        </a:p>
        <a:p>
          <a:pPr marL="57150" lvl="1" indent="-57150" algn="l" defTabSz="400050">
            <a:lnSpc>
              <a:spcPct val="90000"/>
            </a:lnSpc>
            <a:spcBef>
              <a:spcPct val="0"/>
            </a:spcBef>
            <a:spcAft>
              <a:spcPct val="15000"/>
            </a:spcAft>
            <a:buChar char="•"/>
          </a:pPr>
          <a:endParaRPr kumimoji="1" lang="ja-JP" altLang="en-US" sz="900" kern="1200"/>
        </a:p>
      </dsp:txBody>
      <dsp:txXfrm>
        <a:off x="2241912" y="0"/>
        <a:ext cx="8121287" cy="1692728"/>
      </dsp:txXfrm>
    </dsp:sp>
    <dsp:sp modelId="{723D23DB-7690-458A-86FB-A3D0F92E85D4}">
      <dsp:nvSpPr>
        <dsp:cNvPr id="0" name=""/>
        <dsp:cNvSpPr/>
      </dsp:nvSpPr>
      <dsp:spPr>
        <a:xfrm>
          <a:off x="504004" y="60958"/>
          <a:ext cx="1403177" cy="1570811"/>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CB0D5D-B5CD-48F1-8C53-90363E1830B2}">
      <dsp:nvSpPr>
        <dsp:cNvPr id="0" name=""/>
        <dsp:cNvSpPr/>
      </dsp:nvSpPr>
      <dsp:spPr>
        <a:xfrm>
          <a:off x="0" y="1862001"/>
          <a:ext cx="10363200" cy="169272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満蒙開拓と少年達　蒼い記憶　カラー・スタンダード　</a:t>
          </a:r>
          <a:r>
            <a:rPr kumimoji="1" lang="en-US" altLang="en-US" sz="2400" b="1" kern="1200" dirty="0"/>
            <a:t>90</a:t>
          </a:r>
          <a:r>
            <a:rPr kumimoji="1" lang="ja-JP" altLang="en-US" sz="2400" b="1" kern="1200" dirty="0"/>
            <a:t>分</a:t>
          </a:r>
        </a:p>
        <a:p>
          <a:pPr marL="0" lvl="0" indent="0" algn="l" defTabSz="1066800">
            <a:lnSpc>
              <a:spcPct val="90000"/>
            </a:lnSpc>
            <a:spcBef>
              <a:spcPct val="0"/>
            </a:spcBef>
            <a:spcAft>
              <a:spcPts val="0"/>
            </a:spcAft>
            <a:buNone/>
          </a:pPr>
          <a:r>
            <a:rPr kumimoji="1" lang="ja-JP" altLang="en-US" sz="1800" b="1" kern="1200" dirty="0"/>
            <a:t>原作　「シリーズ戦争」　監督　出崎哲　ナレーション　香川京子</a:t>
          </a:r>
          <a:endParaRPr kumimoji="1" lang="en-US" altLang="ja-JP" sz="1800" b="1" kern="1200" dirty="0"/>
        </a:p>
        <a:p>
          <a:pPr marL="0" lvl="0" indent="0" algn="l" defTabSz="1066800">
            <a:lnSpc>
              <a:spcPct val="90000"/>
            </a:lnSpc>
            <a:spcBef>
              <a:spcPct val="0"/>
            </a:spcBef>
            <a:spcAft>
              <a:spcPts val="0"/>
            </a:spcAft>
            <a:buNone/>
          </a:pPr>
          <a:endParaRPr kumimoji="1" lang="ja-JP" altLang="en-US" sz="1800" b="1" kern="1200" dirty="0"/>
        </a:p>
        <a:p>
          <a:pPr marL="0" lvl="0" indent="0" algn="l" defTabSz="1066800">
            <a:lnSpc>
              <a:spcPct val="90000"/>
            </a:lnSpc>
            <a:spcBef>
              <a:spcPct val="0"/>
            </a:spcBef>
            <a:spcAft>
              <a:spcPts val="0"/>
            </a:spcAft>
            <a:buNone/>
          </a:pPr>
          <a:r>
            <a:rPr kumimoji="1" lang="ja-JP" altLang="en-US" sz="1600" b="1" kern="1200" dirty="0"/>
            <a:t>敗戦による混乱で数々の悲劇を生んだ満蒙開拓青少年義勇軍を描く、初めての映画です。皇国のためという大義の下、故郷を離れた彼らを待っていたのは厳寒の地での過酷な生活とソ連参戦から始まる逃亡の日々でした。そして多くの少年達の命が失われたのです。</a:t>
          </a:r>
        </a:p>
        <a:p>
          <a:pPr marL="0" lvl="0" indent="0" algn="l" defTabSz="1066800">
            <a:lnSpc>
              <a:spcPct val="90000"/>
            </a:lnSpc>
            <a:spcBef>
              <a:spcPct val="0"/>
            </a:spcBef>
            <a:spcAft>
              <a:spcPct val="35000"/>
            </a:spcAft>
            <a:buNone/>
          </a:pPr>
          <a:endParaRPr kumimoji="1" lang="ja-JP" altLang="en-US" sz="1600" kern="1200" dirty="0"/>
        </a:p>
        <a:p>
          <a:pPr marL="171450" lvl="1" indent="-171450" algn="l" defTabSz="711200">
            <a:lnSpc>
              <a:spcPct val="90000"/>
            </a:lnSpc>
            <a:spcBef>
              <a:spcPct val="0"/>
            </a:spcBef>
            <a:spcAft>
              <a:spcPts val="0"/>
            </a:spcAft>
            <a:buChar char="•"/>
          </a:pPr>
          <a:endParaRPr kumimoji="1" lang="ja-JP" altLang="en-US" sz="1600" kern="1200" dirty="0"/>
        </a:p>
        <a:p>
          <a:pPr marL="57150" lvl="1" indent="-57150" algn="l" defTabSz="400050">
            <a:lnSpc>
              <a:spcPct val="90000"/>
            </a:lnSpc>
            <a:spcBef>
              <a:spcPct val="0"/>
            </a:spcBef>
            <a:spcAft>
              <a:spcPct val="15000"/>
            </a:spcAft>
            <a:buChar char="•"/>
          </a:pPr>
          <a:endParaRPr kumimoji="1" lang="ja-JP" altLang="en-US" sz="900" kern="1200" dirty="0"/>
        </a:p>
      </dsp:txBody>
      <dsp:txXfrm>
        <a:off x="2241912" y="1862001"/>
        <a:ext cx="8121287" cy="1692728"/>
      </dsp:txXfrm>
    </dsp:sp>
    <dsp:sp modelId="{55C04B01-5224-47A9-AF41-353335599BD6}">
      <dsp:nvSpPr>
        <dsp:cNvPr id="0" name=""/>
        <dsp:cNvSpPr/>
      </dsp:nvSpPr>
      <dsp:spPr>
        <a:xfrm>
          <a:off x="522512" y="1889762"/>
          <a:ext cx="1366159" cy="1637207"/>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9533AB-ED18-4B16-B558-474F7B3593A7}">
      <dsp:nvSpPr>
        <dsp:cNvPr id="0" name=""/>
        <dsp:cNvSpPr/>
      </dsp:nvSpPr>
      <dsp:spPr>
        <a:xfrm>
          <a:off x="0" y="3724003"/>
          <a:ext cx="10363200" cy="169272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t>あなたをずっとあいしてる　カラー・ビスタ　</a:t>
          </a:r>
          <a:r>
            <a:rPr kumimoji="1" lang="en-US" altLang="ja-JP" sz="2000" b="1" kern="1200" dirty="0"/>
            <a:t>82</a:t>
          </a:r>
          <a:r>
            <a:rPr kumimoji="1" lang="ja-JP" altLang="en-US" sz="2000" b="1" kern="1200" dirty="0"/>
            <a:t>分　</a:t>
          </a:r>
          <a:endParaRPr kumimoji="1" lang="en-US" altLang="ja-JP" sz="2000" b="1" kern="1200" dirty="0"/>
        </a:p>
        <a:p>
          <a:pPr marL="0" lvl="0" indent="0" algn="l" defTabSz="889000">
            <a:lnSpc>
              <a:spcPct val="90000"/>
            </a:lnSpc>
            <a:spcBef>
              <a:spcPct val="0"/>
            </a:spcBef>
            <a:spcAft>
              <a:spcPct val="35000"/>
            </a:spcAft>
            <a:buNone/>
          </a:pPr>
          <a:r>
            <a:rPr kumimoji="1" lang="ja-JP" altLang="en-US" sz="1600" b="1" kern="1200" dirty="0"/>
            <a:t>原作　宮西達也　総監督　野中和実　出演　渡辺満里奈　竹内順子　高梨健吾　山口勝平</a:t>
          </a:r>
          <a:endParaRPr kumimoji="1" lang="en-US" altLang="ja-JP" sz="1600" b="1" kern="1200" dirty="0"/>
        </a:p>
        <a:p>
          <a:pPr marL="0" lvl="0" indent="0" algn="l" defTabSz="889000">
            <a:lnSpc>
              <a:spcPct val="90000"/>
            </a:lnSpc>
            <a:spcBef>
              <a:spcPct val="0"/>
            </a:spcBef>
            <a:spcAft>
              <a:spcPct val="35000"/>
            </a:spcAft>
            <a:buNone/>
          </a:pPr>
          <a:r>
            <a:rPr kumimoji="1" lang="ja-JP" altLang="en-US" sz="1600" b="1" kern="1200" dirty="0"/>
            <a:t>ティラノサウルスの子ども</a:t>
          </a:r>
          <a:r>
            <a:rPr kumimoji="1" lang="en-US" altLang="ja-JP" sz="1600" b="1" kern="1200" dirty="0"/>
            <a:t>〈</a:t>
          </a:r>
          <a:r>
            <a:rPr kumimoji="1" lang="ja-JP" altLang="en-US" sz="1600" b="1" kern="1200" dirty="0"/>
            <a:t>トロン</a:t>
          </a:r>
          <a:r>
            <a:rPr kumimoji="1" lang="en-US" altLang="ja-JP" sz="1600" b="1" kern="1200" dirty="0"/>
            <a:t>〉</a:t>
          </a:r>
          <a:r>
            <a:rPr kumimoji="1" lang="ja-JP" altLang="en-US" sz="1600" b="1" kern="1200" dirty="0"/>
            <a:t>は大好きなお父さんとお母さんを亡くし、ひとりぼっちになってしまいました。一人で暮らすジャングルは冒険の連続ですが、たくさんの仲間に出会い本当の強さや勇気、愛の意味を少しずつ知っていきます。</a:t>
          </a:r>
          <a:endParaRPr kumimoji="1" lang="en-US" altLang="ja-JP" sz="1600" b="1" kern="1200" dirty="0"/>
        </a:p>
        <a:p>
          <a:pPr marL="0" lvl="0" indent="0" algn="l" defTabSz="889000">
            <a:lnSpc>
              <a:spcPct val="90000"/>
            </a:lnSpc>
            <a:spcBef>
              <a:spcPct val="0"/>
            </a:spcBef>
            <a:spcAft>
              <a:spcPct val="35000"/>
            </a:spcAft>
            <a:buNone/>
          </a:pPr>
          <a:endParaRPr kumimoji="1" lang="en-US" altLang="ja-JP" sz="1800" kern="1200" dirty="0"/>
        </a:p>
        <a:p>
          <a:pPr marL="0" lvl="0" indent="0" algn="l" defTabSz="889000">
            <a:lnSpc>
              <a:spcPct val="90000"/>
            </a:lnSpc>
            <a:spcBef>
              <a:spcPct val="0"/>
            </a:spcBef>
            <a:spcAft>
              <a:spcPct val="35000"/>
            </a:spcAft>
            <a:buNone/>
          </a:pPr>
          <a:endParaRPr kumimoji="1" lang="ja-JP" altLang="en-US" sz="1800" kern="1200" dirty="0"/>
        </a:p>
        <a:p>
          <a:pPr marL="114300" lvl="1" indent="-114300" algn="l" defTabSz="622300">
            <a:lnSpc>
              <a:spcPct val="90000"/>
            </a:lnSpc>
            <a:spcBef>
              <a:spcPct val="0"/>
            </a:spcBef>
            <a:spcAft>
              <a:spcPct val="15000"/>
            </a:spcAft>
            <a:buChar char="•"/>
          </a:pPr>
          <a:endParaRPr kumimoji="1" lang="ja-JP" altLang="en-US" sz="1400" kern="1200"/>
        </a:p>
        <a:p>
          <a:pPr marL="114300" lvl="1" indent="-114300" algn="l" defTabSz="622300">
            <a:lnSpc>
              <a:spcPct val="90000"/>
            </a:lnSpc>
            <a:spcBef>
              <a:spcPct val="0"/>
            </a:spcBef>
            <a:spcAft>
              <a:spcPct val="15000"/>
            </a:spcAft>
            <a:buChar char="•"/>
          </a:pPr>
          <a:endParaRPr kumimoji="1" lang="ja-JP" altLang="en-US" sz="1400" kern="1200" dirty="0"/>
        </a:p>
      </dsp:txBody>
      <dsp:txXfrm>
        <a:off x="2241912" y="3724003"/>
        <a:ext cx="8121287" cy="1692728"/>
      </dsp:txXfrm>
    </dsp:sp>
    <dsp:sp modelId="{7D62029A-DC27-4E99-B983-59C5900BA781}">
      <dsp:nvSpPr>
        <dsp:cNvPr id="0" name=""/>
        <dsp:cNvSpPr/>
      </dsp:nvSpPr>
      <dsp:spPr>
        <a:xfrm>
          <a:off x="504004" y="3750132"/>
          <a:ext cx="1403177" cy="164047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09063-65F6-443B-93BB-925AF1D09903}">
      <dsp:nvSpPr>
        <dsp:cNvPr id="0" name=""/>
        <dsp:cNvSpPr/>
      </dsp:nvSpPr>
      <dsp:spPr>
        <a:xfrm>
          <a:off x="0" y="0"/>
          <a:ext cx="10363200" cy="176761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b="1" kern="1200" dirty="0"/>
            <a:t>うしろの正面だあれ　カラー・ビスタ　</a:t>
          </a:r>
          <a:r>
            <a:rPr kumimoji="1" lang="en-US" altLang="ja-JP" sz="2400" b="1" kern="1200" dirty="0"/>
            <a:t>90</a:t>
          </a:r>
          <a:r>
            <a:rPr kumimoji="1" lang="ja-JP" altLang="en-US" sz="2400" b="1" kern="1200" dirty="0"/>
            <a:t>分</a:t>
          </a:r>
          <a:endParaRPr kumimoji="1" lang="en-US" altLang="ja-JP" sz="2400" b="1" kern="1200" dirty="0"/>
        </a:p>
        <a:p>
          <a:pPr marL="0" lvl="0" indent="0" algn="l" defTabSz="1066800">
            <a:lnSpc>
              <a:spcPct val="90000"/>
            </a:lnSpc>
            <a:spcBef>
              <a:spcPct val="0"/>
            </a:spcBef>
            <a:spcAft>
              <a:spcPct val="35000"/>
            </a:spcAft>
            <a:buNone/>
          </a:pPr>
          <a:r>
            <a:rPr kumimoji="1" lang="ja-JP" altLang="en-US" sz="1600" kern="1200" dirty="0"/>
            <a:t>原作　海老名香葉子　監督　有原誠治　声の出演　三輪勝恵　若本規夫　池田昌子</a:t>
          </a:r>
          <a:endParaRPr kumimoji="1" lang="en-US" altLang="ja-JP" sz="1600" kern="1200" dirty="0"/>
        </a:p>
        <a:p>
          <a:pPr marL="0" lvl="0" indent="0" algn="l" defTabSz="1066800">
            <a:lnSpc>
              <a:spcPct val="90000"/>
            </a:lnSpc>
            <a:spcBef>
              <a:spcPct val="0"/>
            </a:spcBef>
            <a:spcAft>
              <a:spcPct val="35000"/>
            </a:spcAft>
            <a:buNone/>
          </a:pPr>
          <a:r>
            <a:rPr kumimoji="1" lang="ja-JP" altLang="en-US" sz="1600" kern="1200" dirty="0"/>
            <a:t>この映画は、落語家故林家三平師匠夫人の海老名香葉子さんが少女の頃の体験を書いた同名の児童書が原作です。東京大空襲で家族</a:t>
          </a:r>
          <a:r>
            <a:rPr kumimoji="1" lang="en-US" altLang="ja-JP" sz="1600" kern="1200" dirty="0"/>
            <a:t>6</a:t>
          </a:r>
          <a:r>
            <a:rPr kumimoji="1" lang="ja-JP" altLang="en-US" sz="1600" kern="1200" dirty="0"/>
            <a:t>人を失った少女が両親から受けた愛情を支えに、悲しみを振り切って絶望の中から立ち上がっていく姿を描きます。</a:t>
          </a:r>
          <a:endParaRPr kumimoji="1" lang="en-US" altLang="ja-JP" sz="1600" kern="1200" dirty="0"/>
        </a:p>
        <a:p>
          <a:pPr marL="0" lvl="0" indent="0" algn="l" defTabSz="1066800">
            <a:lnSpc>
              <a:spcPct val="90000"/>
            </a:lnSpc>
            <a:spcBef>
              <a:spcPct val="0"/>
            </a:spcBef>
            <a:spcAft>
              <a:spcPct val="35000"/>
            </a:spcAft>
            <a:buNone/>
          </a:pPr>
          <a:endParaRPr kumimoji="1" lang="ja-JP" altLang="en-US" sz="1600" kern="1200" dirty="0"/>
        </a:p>
        <a:p>
          <a:pPr marL="57150" lvl="1" indent="-57150" algn="l" defTabSz="355600">
            <a:lnSpc>
              <a:spcPct val="90000"/>
            </a:lnSpc>
            <a:spcBef>
              <a:spcPct val="0"/>
            </a:spcBef>
            <a:spcAft>
              <a:spcPct val="15000"/>
            </a:spcAft>
            <a:buChar char="•"/>
          </a:pPr>
          <a:endParaRPr kumimoji="1" lang="ja-JP" altLang="en-US" sz="800" kern="1200"/>
        </a:p>
      </dsp:txBody>
      <dsp:txXfrm>
        <a:off x="2213936" y="0"/>
        <a:ext cx="8149263" cy="1767619"/>
      </dsp:txXfrm>
    </dsp:sp>
    <dsp:sp modelId="{C1701E36-1FC1-455F-8211-8A37DB5EA368}">
      <dsp:nvSpPr>
        <dsp:cNvPr id="0" name=""/>
        <dsp:cNvSpPr/>
      </dsp:nvSpPr>
      <dsp:spPr>
        <a:xfrm>
          <a:off x="535139" y="104282"/>
          <a:ext cx="1284953" cy="1559054"/>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2FC05-357E-4155-BB42-2E239BAD9226}">
      <dsp:nvSpPr>
        <dsp:cNvPr id="0" name=""/>
        <dsp:cNvSpPr/>
      </dsp:nvSpPr>
      <dsp:spPr>
        <a:xfrm>
          <a:off x="0" y="1894179"/>
          <a:ext cx="10363200" cy="1749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0"/>
            </a:lnSpc>
            <a:spcBef>
              <a:spcPct val="0"/>
            </a:spcBef>
            <a:spcAft>
              <a:spcPct val="35000"/>
            </a:spcAft>
            <a:buNone/>
          </a:pPr>
          <a:endParaRPr kumimoji="1" lang="en-US" altLang="ja-JP" sz="2000" kern="1200" dirty="0"/>
        </a:p>
        <a:p>
          <a:pPr marL="0" lvl="0" indent="0" algn="l" defTabSz="889000">
            <a:lnSpc>
              <a:spcPct val="0"/>
            </a:lnSpc>
            <a:spcBef>
              <a:spcPct val="0"/>
            </a:spcBef>
            <a:spcAft>
              <a:spcPct val="35000"/>
            </a:spcAft>
            <a:buNone/>
          </a:pPr>
          <a:endParaRPr kumimoji="1" lang="ja-JP" altLang="en-US" sz="2000" kern="1200" dirty="0"/>
        </a:p>
        <a:p>
          <a:pPr marL="228600" lvl="1" indent="-228600" algn="l" defTabSz="889000">
            <a:lnSpc>
              <a:spcPct val="0"/>
            </a:lnSpc>
            <a:spcBef>
              <a:spcPct val="0"/>
            </a:spcBef>
            <a:spcAft>
              <a:spcPct val="15000"/>
            </a:spcAft>
            <a:buChar char="•"/>
          </a:pPr>
          <a:r>
            <a:rPr kumimoji="1" lang="ja-JP" altLang="en-US" sz="2000" b="1" kern="1200" dirty="0"/>
            <a:t>えっちゃんの戦争　カラー・スタンダード　</a:t>
          </a:r>
          <a:r>
            <a:rPr kumimoji="1" lang="en-US" altLang="ja-JP" sz="2000" b="1" kern="1200" dirty="0"/>
            <a:t>80</a:t>
          </a:r>
          <a:r>
            <a:rPr kumimoji="1" lang="ja-JP" altLang="en-US" sz="2000" b="1" kern="1200" dirty="0"/>
            <a:t>分</a:t>
          </a:r>
          <a:endParaRPr kumimoji="1" lang="ja-JP" altLang="en-US" sz="2000" kern="1200" dirty="0"/>
        </a:p>
        <a:p>
          <a:pPr marL="114300" lvl="1" indent="-114300" algn="l" defTabSz="622300">
            <a:lnSpc>
              <a:spcPct val="90000"/>
            </a:lnSpc>
            <a:spcBef>
              <a:spcPct val="0"/>
            </a:spcBef>
            <a:spcAft>
              <a:spcPct val="15000"/>
            </a:spcAft>
            <a:buChar char="•"/>
          </a:pPr>
          <a:r>
            <a:rPr kumimoji="1" lang="ja-JP" altLang="en-US" sz="1400" b="1" kern="1200" dirty="0"/>
            <a:t>原作　岸川悦子　監督　有原誠治　声の出演　高山みなみ　坂本千夏　田原アルノ</a:t>
          </a:r>
          <a:endParaRPr kumimoji="1" lang="en-US" altLang="ja-JP" sz="1400" b="1" kern="1200" dirty="0"/>
        </a:p>
        <a:p>
          <a:pPr marL="114300" lvl="1" indent="-114300" algn="l" defTabSz="622300">
            <a:lnSpc>
              <a:spcPct val="90000"/>
            </a:lnSpc>
            <a:spcBef>
              <a:spcPct val="0"/>
            </a:spcBef>
            <a:spcAft>
              <a:spcPct val="15000"/>
            </a:spcAft>
            <a:buChar char="•"/>
          </a:pPr>
          <a:r>
            <a:rPr kumimoji="1" lang="ja-JP" altLang="en-US" sz="1400" b="1" kern="1200" dirty="0"/>
            <a:t>戦争の時代をハルビンに生きた少女。命の尊さと生きる勇気を描く！</a:t>
          </a:r>
          <a:r>
            <a:rPr kumimoji="1" lang="en-US" altLang="ja-JP" sz="1400" b="1" kern="1200" dirty="0"/>
            <a:t>1945</a:t>
          </a:r>
          <a:r>
            <a:rPr kumimoji="1" lang="ja-JP" altLang="en-US" sz="1400" b="1" kern="1200" dirty="0"/>
            <a:t>年</a:t>
          </a:r>
          <a:r>
            <a:rPr kumimoji="1" lang="en-US" altLang="ja-JP" sz="1400" b="1" kern="1200" dirty="0"/>
            <a:t>1</a:t>
          </a:r>
          <a:r>
            <a:rPr kumimoji="1" lang="ja-JP" altLang="en-US" sz="1400" b="1" kern="1200" dirty="0"/>
            <a:t>月、中国・ハルビン。その頃満州と呼ばれていた現在の中国東北地方には、大勢の日本人が移り住んでいました。えっちゃんは小学一年生。当時の日本は、中国人を一段下の立場の人間として同じ人間の扱いをしていませんでした。夏、</a:t>
          </a:r>
          <a:r>
            <a:rPr kumimoji="1" lang="en-US" altLang="ja-JP" sz="1400" b="1" kern="1200" dirty="0"/>
            <a:t>8</a:t>
          </a:r>
          <a:r>
            <a:rPr kumimoji="1" lang="ja-JP" altLang="en-US" sz="1400" b="1" kern="1200" dirty="0"/>
            <a:t>月</a:t>
          </a:r>
          <a:r>
            <a:rPr kumimoji="1" lang="en-US" altLang="ja-JP" sz="1400" b="1" kern="1200" dirty="0"/>
            <a:t>15</a:t>
          </a:r>
          <a:r>
            <a:rPr kumimoji="1" lang="ja-JP" altLang="en-US" sz="1400" b="1" kern="1200" dirty="0"/>
            <a:t>日。日本が戦争に負けた事がラジオで知らされると、中国の人々の態度は一変し、日本人を襲う中国人も出てきました。えっちゃんたちには、日本引き上げまでの悲しい運命が待っていたのです。</a:t>
          </a:r>
        </a:p>
        <a:p>
          <a:pPr marL="57150" lvl="1" indent="-57150" algn="l" defTabSz="355600">
            <a:lnSpc>
              <a:spcPct val="90000"/>
            </a:lnSpc>
            <a:spcBef>
              <a:spcPct val="0"/>
            </a:spcBef>
            <a:spcAft>
              <a:spcPct val="15000"/>
            </a:spcAft>
            <a:buChar char="•"/>
          </a:pPr>
          <a:endParaRPr kumimoji="1" lang="ja-JP" altLang="en-US" sz="800" kern="1200" dirty="0"/>
        </a:p>
      </dsp:txBody>
      <dsp:txXfrm>
        <a:off x="2213936" y="1894179"/>
        <a:ext cx="8149263" cy="1749689"/>
      </dsp:txXfrm>
    </dsp:sp>
    <dsp:sp modelId="{6D5089C2-BFD8-432E-A3AF-8F04E2AD1C14}">
      <dsp:nvSpPr>
        <dsp:cNvPr id="0" name=""/>
        <dsp:cNvSpPr/>
      </dsp:nvSpPr>
      <dsp:spPr>
        <a:xfrm>
          <a:off x="519926" y="1942012"/>
          <a:ext cx="1297970" cy="1621304"/>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630F29-CCAC-46FD-A692-ADD4592D575F}">
      <dsp:nvSpPr>
        <dsp:cNvPr id="0" name=""/>
        <dsp:cNvSpPr/>
      </dsp:nvSpPr>
      <dsp:spPr>
        <a:xfrm>
          <a:off x="0" y="3800340"/>
          <a:ext cx="10363200" cy="185152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kumimoji="1" lang="ja-JP" altLang="en-US" sz="2000" b="1" kern="1200" dirty="0"/>
            <a:t>この世界の片隅に　カラー　</a:t>
          </a:r>
          <a:r>
            <a:rPr kumimoji="1" lang="en-US" altLang="ja-JP" sz="2000" b="1" kern="1200" dirty="0"/>
            <a:t>16</a:t>
          </a:r>
          <a:r>
            <a:rPr kumimoji="1" lang="ja-JP" altLang="en-US" sz="2000" b="1" kern="1200" dirty="0"/>
            <a:t>：</a:t>
          </a:r>
          <a:r>
            <a:rPr kumimoji="1" lang="en-US" altLang="ja-JP" sz="2000" b="1" kern="1200" dirty="0"/>
            <a:t>9</a:t>
          </a:r>
        </a:p>
        <a:p>
          <a:pPr marL="0" lvl="0" indent="0" algn="l" defTabSz="889000">
            <a:lnSpc>
              <a:spcPct val="90000"/>
            </a:lnSpc>
            <a:spcBef>
              <a:spcPct val="0"/>
            </a:spcBef>
            <a:spcAft>
              <a:spcPct val="35000"/>
            </a:spcAft>
            <a:buNone/>
          </a:pPr>
          <a:r>
            <a:rPr kumimoji="1" lang="ja-JP" altLang="en-US" sz="1600" b="1" kern="1200" dirty="0"/>
            <a:t>原作　こうの史代　監督　片渕須直　出演　のん　細谷佳正　稲葉菜月　尾身美詞</a:t>
          </a:r>
          <a:endParaRPr kumimoji="1" lang="en-US" altLang="ja-JP" sz="1600" b="1" kern="1200" dirty="0"/>
        </a:p>
        <a:p>
          <a:pPr marL="0" lvl="0" indent="0" algn="l" defTabSz="889000">
            <a:lnSpc>
              <a:spcPct val="90000"/>
            </a:lnSpc>
            <a:spcBef>
              <a:spcPct val="0"/>
            </a:spcBef>
            <a:spcAft>
              <a:spcPct val="35000"/>
            </a:spcAft>
            <a:buNone/>
          </a:pPr>
          <a:r>
            <a:rPr kumimoji="1" lang="en-US" altLang="ja-JP" sz="1600" b="1" kern="1200" dirty="0"/>
            <a:t>1944</a:t>
          </a:r>
          <a:r>
            <a:rPr kumimoji="1" lang="ja-JP" altLang="en-US" sz="1600" b="1" kern="1200" dirty="0"/>
            <a:t>年</a:t>
          </a:r>
          <a:r>
            <a:rPr kumimoji="1" lang="en-US" altLang="ja-JP" sz="1600" b="1" kern="1200" dirty="0"/>
            <a:t>2</a:t>
          </a:r>
          <a:r>
            <a:rPr kumimoji="1" lang="ja-JP" altLang="en-US" sz="1600" b="1" kern="1200" dirty="0"/>
            <a:t>月。</a:t>
          </a:r>
          <a:r>
            <a:rPr kumimoji="1" lang="en-US" altLang="ja-JP" sz="1600" b="1" kern="1200" dirty="0"/>
            <a:t>18</a:t>
          </a:r>
          <a:r>
            <a:rPr kumimoji="1" lang="ja-JP" altLang="en-US" sz="1600" b="1" kern="1200" dirty="0"/>
            <a:t>歳のすずは、突然の縁談で軍港の街・呉へお嫁に行くことになる。配給物資が減らされても、鈴は工夫を凝らして食卓を賑わせ、衣服を作り直し、時には好きな絵を描いて日々の暮らしを積み重ねていく。</a:t>
          </a:r>
          <a:r>
            <a:rPr kumimoji="1" lang="en-US" altLang="ja-JP" sz="1600" b="1" kern="1200" dirty="0"/>
            <a:t>1945</a:t>
          </a:r>
          <a:r>
            <a:rPr kumimoji="1" lang="ja-JP" altLang="en-US" sz="1600" b="1" kern="1200" dirty="0"/>
            <a:t>年</a:t>
          </a:r>
          <a:r>
            <a:rPr kumimoji="1" lang="en-US" altLang="ja-JP" sz="1600" b="1" kern="1200" dirty="0"/>
            <a:t>3</a:t>
          </a:r>
          <a:r>
            <a:rPr kumimoji="1" lang="ja-JP" altLang="en-US" sz="1600" b="1" kern="1200" dirty="0"/>
            <a:t>月。呉は艦載機による空襲にさらされ、すずが大切にしていたものが失われてしまう。それでも毎日は続き、昭和</a:t>
          </a:r>
          <a:r>
            <a:rPr kumimoji="1" lang="en-US" altLang="ja-JP" sz="1600" b="1" kern="1200" dirty="0"/>
            <a:t>20</a:t>
          </a:r>
          <a:r>
            <a:rPr kumimoji="1" lang="ja-JP" altLang="en-US" sz="1600" b="1" kern="1200" dirty="0"/>
            <a:t>年の夏がやってくる。</a:t>
          </a:r>
          <a:endParaRPr kumimoji="1" lang="en-US" altLang="ja-JP" sz="1600" b="1" kern="1200" dirty="0"/>
        </a:p>
        <a:p>
          <a:pPr marL="0" lvl="0" indent="0" algn="l" defTabSz="889000">
            <a:lnSpc>
              <a:spcPct val="90000"/>
            </a:lnSpc>
            <a:spcBef>
              <a:spcPct val="0"/>
            </a:spcBef>
            <a:spcAft>
              <a:spcPct val="35000"/>
            </a:spcAft>
            <a:buNone/>
          </a:pPr>
          <a:endParaRPr kumimoji="1" lang="ja-JP" altLang="en-US" sz="1600" kern="1200" dirty="0"/>
        </a:p>
        <a:p>
          <a:pPr marL="57150" lvl="1" indent="-57150" algn="l" defTabSz="355600">
            <a:lnSpc>
              <a:spcPct val="90000"/>
            </a:lnSpc>
            <a:spcBef>
              <a:spcPct val="0"/>
            </a:spcBef>
            <a:spcAft>
              <a:spcPct val="15000"/>
            </a:spcAft>
            <a:buChar char="•"/>
          </a:pPr>
          <a:endParaRPr kumimoji="1" lang="ja-JP" altLang="en-US" sz="800" kern="1200"/>
        </a:p>
        <a:p>
          <a:pPr marL="57150" lvl="1" indent="-57150" algn="l" defTabSz="355600">
            <a:lnSpc>
              <a:spcPct val="90000"/>
            </a:lnSpc>
            <a:spcBef>
              <a:spcPct val="0"/>
            </a:spcBef>
            <a:spcAft>
              <a:spcPct val="15000"/>
            </a:spcAft>
            <a:buChar char="•"/>
          </a:pPr>
          <a:endParaRPr kumimoji="1" lang="ja-JP" altLang="en-US" sz="800" kern="1200"/>
        </a:p>
      </dsp:txBody>
      <dsp:txXfrm>
        <a:off x="2213936" y="3800340"/>
        <a:ext cx="8149263" cy="1851521"/>
      </dsp:txXfrm>
    </dsp:sp>
    <dsp:sp modelId="{CA748487-B1E8-41EB-84E1-D68EA2774FE0}">
      <dsp:nvSpPr>
        <dsp:cNvPr id="0" name=""/>
        <dsp:cNvSpPr/>
      </dsp:nvSpPr>
      <dsp:spPr>
        <a:xfrm>
          <a:off x="450254" y="3832923"/>
          <a:ext cx="1454723" cy="178547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D334B-38AB-411B-B23A-D7EC6CF7DC82}">
      <dsp:nvSpPr>
        <dsp:cNvPr id="0" name=""/>
        <dsp:cNvSpPr/>
      </dsp:nvSpPr>
      <dsp:spPr>
        <a:xfrm>
          <a:off x="0" y="0"/>
          <a:ext cx="10495005" cy="17989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b="1" kern="1200" dirty="0"/>
            <a:t>おまえうまそうだな　カラー・ビスタ　</a:t>
          </a:r>
          <a:r>
            <a:rPr kumimoji="1" lang="en-US" altLang="ja-JP" sz="2400" b="1" kern="1200" dirty="0"/>
            <a:t>89</a:t>
          </a:r>
          <a:r>
            <a:rPr kumimoji="1" lang="ja-JP" altLang="en-US" sz="2400" b="1" kern="1200" dirty="0"/>
            <a:t>分</a:t>
          </a:r>
          <a:endParaRPr kumimoji="1" lang="en-US" altLang="ja-JP" sz="2400" b="1" kern="1200" dirty="0"/>
        </a:p>
        <a:p>
          <a:pPr marL="0" lvl="0" indent="0" algn="l" defTabSz="1066800">
            <a:lnSpc>
              <a:spcPct val="90000"/>
            </a:lnSpc>
            <a:spcBef>
              <a:spcPct val="0"/>
            </a:spcBef>
            <a:spcAft>
              <a:spcPts val="0"/>
            </a:spcAft>
            <a:buNone/>
          </a:pPr>
          <a:r>
            <a:rPr kumimoji="1" lang="ja-JP" altLang="en-US" sz="1800" b="1" kern="1200" dirty="0"/>
            <a:t>原作　宮西達也　監督　藤森雅也　声の出演　原田知世　加藤清志郎　山口勝平　別所哲也</a:t>
          </a:r>
          <a:endParaRPr kumimoji="1" lang="en-US" altLang="ja-JP" sz="1800" b="1" kern="1200" dirty="0"/>
        </a:p>
        <a:p>
          <a:pPr marL="0" lvl="0" indent="0" algn="l" defTabSz="1066800">
            <a:lnSpc>
              <a:spcPct val="90000"/>
            </a:lnSpc>
            <a:spcBef>
              <a:spcPct val="0"/>
            </a:spcBef>
            <a:spcAft>
              <a:spcPts val="0"/>
            </a:spcAft>
            <a:buNone/>
          </a:pPr>
          <a:r>
            <a:rPr kumimoji="1" lang="ja-JP" altLang="en-US" sz="1800" b="1" kern="1200" dirty="0"/>
            <a:t>最初は食べるつもりだったのに</a:t>
          </a:r>
          <a:r>
            <a:rPr kumimoji="1" lang="en-US" altLang="ja-JP" sz="1800" b="1" kern="1200" dirty="0"/>
            <a:t>…</a:t>
          </a:r>
          <a:r>
            <a:rPr kumimoji="1" lang="ja-JP" altLang="en-US" sz="1800" b="1" kern="1200" dirty="0"/>
            <a:t>肉食恐竜と草食恐竜が親子！？大自然の中のやさしい出会い。みんなの知っている絵本が映画になりました。</a:t>
          </a:r>
        </a:p>
        <a:p>
          <a:pPr marL="114300" lvl="1" indent="-114300" algn="l" defTabSz="533400">
            <a:lnSpc>
              <a:spcPct val="90000"/>
            </a:lnSpc>
            <a:spcBef>
              <a:spcPct val="0"/>
            </a:spcBef>
            <a:spcAft>
              <a:spcPct val="15000"/>
            </a:spcAft>
            <a:buChar char="•"/>
          </a:pPr>
          <a:endParaRPr kumimoji="1" lang="ja-JP" altLang="en-US" sz="1200" kern="1200" dirty="0"/>
        </a:p>
      </dsp:txBody>
      <dsp:txXfrm>
        <a:off x="2274694" y="0"/>
        <a:ext cx="8220310" cy="1798962"/>
      </dsp:txXfrm>
    </dsp:sp>
    <dsp:sp modelId="{01637829-F6EF-4BEA-AAA3-09F144A4DA6A}">
      <dsp:nvSpPr>
        <dsp:cNvPr id="0" name=""/>
        <dsp:cNvSpPr/>
      </dsp:nvSpPr>
      <dsp:spPr>
        <a:xfrm>
          <a:off x="672128" y="59707"/>
          <a:ext cx="1106131" cy="16795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4B4851-8FAB-46F4-9E64-014CFDB9DC14}">
      <dsp:nvSpPr>
        <dsp:cNvPr id="0" name=""/>
        <dsp:cNvSpPr/>
      </dsp:nvSpPr>
      <dsp:spPr>
        <a:xfrm>
          <a:off x="0" y="2021126"/>
          <a:ext cx="10495005" cy="189239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0"/>
            </a:spcAft>
            <a:buNone/>
          </a:pPr>
          <a:r>
            <a:rPr kumimoji="1" lang="ja-JP" altLang="en-US" sz="2800" b="1" kern="1200" dirty="0"/>
            <a:t>セロ弾きのゴーシュ　カラー・スタンダード　</a:t>
          </a:r>
          <a:r>
            <a:rPr kumimoji="1" lang="en-US" altLang="ja-JP" sz="2800" b="1" kern="1200" dirty="0"/>
            <a:t>63</a:t>
          </a:r>
          <a:r>
            <a:rPr kumimoji="1" lang="ja-JP" altLang="en-US" sz="2800" b="1" kern="1200" dirty="0"/>
            <a:t>分</a:t>
          </a:r>
          <a:endParaRPr kumimoji="1" lang="en-US" altLang="ja-JP" sz="2800" b="1" kern="1200" dirty="0"/>
        </a:p>
        <a:p>
          <a:pPr marL="0" lvl="0" indent="0" algn="l" defTabSz="1244600">
            <a:lnSpc>
              <a:spcPct val="90000"/>
            </a:lnSpc>
            <a:spcBef>
              <a:spcPct val="0"/>
            </a:spcBef>
            <a:spcAft>
              <a:spcPts val="0"/>
            </a:spcAft>
            <a:buNone/>
          </a:pPr>
          <a:r>
            <a:rPr kumimoji="1" lang="ja-JP" altLang="en-US" sz="1800" b="1" kern="1200" dirty="0"/>
            <a:t>原作　宮沢賢治　監督　高畑勲　声の出演　佐々木秀樹　雨森雅司　白石冬美　肘付兼太</a:t>
          </a:r>
        </a:p>
        <a:p>
          <a:pPr marL="171450" lvl="1" indent="-171450" algn="l" defTabSz="711200">
            <a:lnSpc>
              <a:spcPct val="90000"/>
            </a:lnSpc>
            <a:spcBef>
              <a:spcPct val="0"/>
            </a:spcBef>
            <a:spcAft>
              <a:spcPct val="15000"/>
            </a:spcAft>
            <a:buChar char="•"/>
          </a:pPr>
          <a:r>
            <a:rPr kumimoji="1" lang="ja-JP" altLang="en-US" sz="1600" b="1" kern="1200" dirty="0"/>
            <a:t>ゴーシュは町の活動写真館でセロを弾いていました。けれどみんなより、じょうずではないという評判でした。一生懸命やっているゴーシュですが、なぜかうまく演奏できません。家に帰ってからも夜遅くまで練習していると誰かが戸をたたく音</a:t>
          </a:r>
          <a:r>
            <a:rPr kumimoji="1" lang="en-US" altLang="ja-JP" sz="1600" b="1" kern="1200" dirty="0"/>
            <a:t>…</a:t>
          </a:r>
          <a:endParaRPr kumimoji="1" lang="ja-JP" altLang="en-US" sz="1600" b="1" kern="1200" dirty="0"/>
        </a:p>
        <a:p>
          <a:pPr marL="114300" lvl="1" indent="-114300" algn="l" defTabSz="533400">
            <a:lnSpc>
              <a:spcPct val="90000"/>
            </a:lnSpc>
            <a:spcBef>
              <a:spcPct val="0"/>
            </a:spcBef>
            <a:spcAft>
              <a:spcPct val="15000"/>
            </a:spcAft>
            <a:buChar char="•"/>
          </a:pPr>
          <a:endParaRPr kumimoji="1" lang="ja-JP" altLang="en-US" sz="1200" kern="1200" dirty="0"/>
        </a:p>
      </dsp:txBody>
      <dsp:txXfrm>
        <a:off x="2274694" y="2021126"/>
        <a:ext cx="8220310" cy="1892395"/>
      </dsp:txXfrm>
    </dsp:sp>
    <dsp:sp modelId="{C23B106F-7577-4215-B380-92FFAFC0D9F9}">
      <dsp:nvSpPr>
        <dsp:cNvPr id="0" name=""/>
        <dsp:cNvSpPr/>
      </dsp:nvSpPr>
      <dsp:spPr>
        <a:xfrm>
          <a:off x="638722" y="2135601"/>
          <a:ext cx="1239649" cy="164482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57FB67-A1C7-45CC-B348-E8E7790B7B76}">
      <dsp:nvSpPr>
        <dsp:cNvPr id="0" name=""/>
        <dsp:cNvSpPr/>
      </dsp:nvSpPr>
      <dsp:spPr>
        <a:xfrm>
          <a:off x="0" y="4042745"/>
          <a:ext cx="10495005" cy="175693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endParaRPr kumimoji="1" lang="ja-JP" altLang="en-US" sz="700" kern="1200" dirty="0"/>
        </a:p>
        <a:p>
          <a:pPr marL="0" lvl="0" indent="0" algn="l" defTabSz="311150">
            <a:lnSpc>
              <a:spcPct val="90000"/>
            </a:lnSpc>
            <a:spcBef>
              <a:spcPct val="0"/>
            </a:spcBef>
            <a:spcAft>
              <a:spcPct val="35000"/>
            </a:spcAft>
            <a:buNone/>
          </a:pPr>
          <a:r>
            <a:rPr kumimoji="1" lang="ja-JP" altLang="en-US" sz="2400" b="1" kern="1200" dirty="0"/>
            <a:t>地球が動いた日　カラー・スタンダード　</a:t>
          </a:r>
          <a:r>
            <a:rPr kumimoji="1" lang="en-US" altLang="ja-JP" sz="2400" b="1" kern="1200" dirty="0"/>
            <a:t>78</a:t>
          </a:r>
          <a:r>
            <a:rPr kumimoji="1" lang="ja-JP" altLang="en-US" sz="2400" b="1" kern="1200" dirty="0"/>
            <a:t>分</a:t>
          </a:r>
        </a:p>
        <a:p>
          <a:pPr marL="0" lvl="0" indent="0" algn="l" defTabSz="311150">
            <a:lnSpc>
              <a:spcPct val="90000"/>
            </a:lnSpc>
            <a:spcBef>
              <a:spcPct val="0"/>
            </a:spcBef>
            <a:spcAft>
              <a:spcPct val="35000"/>
            </a:spcAft>
            <a:buNone/>
          </a:pPr>
          <a:r>
            <a:rPr kumimoji="1" lang="ja-JP" altLang="en-US" sz="1600" b="1" kern="1200" dirty="0"/>
            <a:t>原作　岸川悦子　監督　後藤俊夫　声の出演　竹下景子</a:t>
          </a:r>
        </a:p>
        <a:p>
          <a:pPr marL="0" lvl="0" indent="0" algn="l" defTabSz="311150">
            <a:lnSpc>
              <a:spcPct val="90000"/>
            </a:lnSpc>
            <a:spcBef>
              <a:spcPct val="0"/>
            </a:spcBef>
            <a:spcAft>
              <a:spcPct val="35000"/>
            </a:spcAft>
            <a:buNone/>
          </a:pPr>
          <a:r>
            <a:rPr kumimoji="1" lang="ja-JP" altLang="en-US" sz="1600" b="0" kern="1200" dirty="0"/>
            <a:t>阪神・淡路大震災は未来を担う子ども達の心身に大きな傷跡を残しました。その悲しみから明日を見つめ、互いに希望を見つけ出して成長する子どもたちの感動の物語。</a:t>
          </a:r>
        </a:p>
        <a:p>
          <a:pPr marL="0" lvl="0" indent="0" algn="l" defTabSz="311150">
            <a:lnSpc>
              <a:spcPct val="90000"/>
            </a:lnSpc>
            <a:spcBef>
              <a:spcPct val="0"/>
            </a:spcBef>
            <a:spcAft>
              <a:spcPct val="35000"/>
            </a:spcAft>
            <a:buNone/>
          </a:pPr>
          <a:endParaRPr kumimoji="1" lang="ja-JP" altLang="en-US" sz="1600" kern="1200" dirty="0"/>
        </a:p>
        <a:p>
          <a:pPr marL="0" lvl="0" indent="0" algn="l" defTabSz="311150">
            <a:lnSpc>
              <a:spcPct val="90000"/>
            </a:lnSpc>
            <a:spcBef>
              <a:spcPct val="0"/>
            </a:spcBef>
            <a:spcAft>
              <a:spcPct val="35000"/>
            </a:spcAft>
            <a:buNone/>
          </a:pPr>
          <a:endParaRPr kumimoji="1" lang="ja-JP" altLang="en-US" sz="1600" kern="1200" dirty="0"/>
        </a:p>
        <a:p>
          <a:pPr marL="0" lvl="0" indent="0" algn="l" defTabSz="311150">
            <a:lnSpc>
              <a:spcPct val="90000"/>
            </a:lnSpc>
            <a:spcBef>
              <a:spcPct val="0"/>
            </a:spcBef>
            <a:spcAft>
              <a:spcPct val="35000"/>
            </a:spcAft>
            <a:buNone/>
          </a:pPr>
          <a:endParaRPr kumimoji="1" lang="ja-JP" altLang="en-US" sz="1600" kern="1200" dirty="0"/>
        </a:p>
        <a:p>
          <a:pPr marL="0" lvl="0" indent="0" algn="l" defTabSz="311150">
            <a:lnSpc>
              <a:spcPct val="90000"/>
            </a:lnSpc>
            <a:spcBef>
              <a:spcPct val="0"/>
            </a:spcBef>
            <a:spcAft>
              <a:spcPct val="35000"/>
            </a:spcAft>
            <a:buNone/>
          </a:pPr>
          <a:endParaRPr kumimoji="1" lang="ja-JP" altLang="en-US" sz="700" kern="1200" dirty="0"/>
        </a:p>
        <a:p>
          <a:pPr marL="0" lvl="0" indent="0" algn="l" defTabSz="311150">
            <a:lnSpc>
              <a:spcPct val="90000"/>
            </a:lnSpc>
            <a:spcBef>
              <a:spcPct val="0"/>
            </a:spcBef>
            <a:spcAft>
              <a:spcPct val="35000"/>
            </a:spcAft>
            <a:buNone/>
          </a:pPr>
          <a:endParaRPr kumimoji="1" lang="ja-JP" altLang="en-US" sz="700" kern="1200" dirty="0"/>
        </a:p>
        <a:p>
          <a:pPr marL="57150" lvl="1" indent="-57150" algn="l" defTabSz="222250">
            <a:lnSpc>
              <a:spcPct val="90000"/>
            </a:lnSpc>
            <a:spcBef>
              <a:spcPct val="0"/>
            </a:spcBef>
            <a:spcAft>
              <a:spcPct val="15000"/>
            </a:spcAft>
            <a:buChar char="•"/>
          </a:pPr>
          <a:endParaRPr kumimoji="1" lang="ja-JP" altLang="en-US" sz="500" kern="1200" dirty="0"/>
        </a:p>
        <a:p>
          <a:pPr marL="57150" lvl="1" indent="-57150" algn="l" defTabSz="222250">
            <a:lnSpc>
              <a:spcPct val="90000"/>
            </a:lnSpc>
            <a:spcBef>
              <a:spcPct val="0"/>
            </a:spcBef>
            <a:spcAft>
              <a:spcPct val="15000"/>
            </a:spcAft>
            <a:buChar char="•"/>
          </a:pPr>
          <a:endParaRPr kumimoji="1" lang="ja-JP" altLang="en-US" sz="500" kern="1200" dirty="0"/>
        </a:p>
      </dsp:txBody>
      <dsp:txXfrm>
        <a:off x="2274694" y="4042745"/>
        <a:ext cx="8220310" cy="1756936"/>
      </dsp:txXfrm>
    </dsp:sp>
    <dsp:sp modelId="{70A9EFD1-B8C4-42DC-9BCD-2EA4D65BCEC3}">
      <dsp:nvSpPr>
        <dsp:cNvPr id="0" name=""/>
        <dsp:cNvSpPr/>
      </dsp:nvSpPr>
      <dsp:spPr>
        <a:xfrm>
          <a:off x="638764" y="4098503"/>
          <a:ext cx="1172858" cy="164541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BAD4D-9140-42B3-9B92-6EC7CE2FAB8B}">
      <dsp:nvSpPr>
        <dsp:cNvPr id="0" name=""/>
        <dsp:cNvSpPr/>
      </dsp:nvSpPr>
      <dsp:spPr>
        <a:xfrm>
          <a:off x="0" y="0"/>
          <a:ext cx="10486768" cy="17504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t>エルマーの冒険　カラー・　ビスタ　</a:t>
          </a:r>
          <a:r>
            <a:rPr kumimoji="1" lang="en-US" altLang="ja-JP" sz="2000" b="1" kern="1200" dirty="0"/>
            <a:t>98</a:t>
          </a:r>
          <a:r>
            <a:rPr kumimoji="1" lang="ja-JP" altLang="en-US" sz="2000" b="1" kern="1200" dirty="0"/>
            <a:t>分</a:t>
          </a:r>
          <a:endParaRPr kumimoji="1" lang="en-US" altLang="ja-JP" sz="2000" b="1" kern="1200" dirty="0"/>
        </a:p>
        <a:p>
          <a:pPr marL="0" lvl="0" indent="0" algn="l" defTabSz="889000">
            <a:lnSpc>
              <a:spcPct val="90000"/>
            </a:lnSpc>
            <a:spcBef>
              <a:spcPct val="0"/>
            </a:spcBef>
            <a:spcAft>
              <a:spcPct val="35000"/>
            </a:spcAft>
            <a:buNone/>
          </a:pPr>
          <a:r>
            <a:rPr kumimoji="1" lang="ja-JP" altLang="en-US" sz="1800" b="1" kern="1200" dirty="0"/>
            <a:t>原作　ルース・スタイルス・ガネット　監督　波多正美　音楽監修　小室哲哉</a:t>
          </a:r>
          <a:endParaRPr kumimoji="1" lang="en-US" altLang="ja-JP" sz="1800" b="1" kern="1200" dirty="0"/>
        </a:p>
        <a:p>
          <a:pPr marL="0" lvl="0" indent="0" algn="l" defTabSz="889000">
            <a:lnSpc>
              <a:spcPct val="90000"/>
            </a:lnSpc>
            <a:spcBef>
              <a:spcPct val="0"/>
            </a:spcBef>
            <a:spcAft>
              <a:spcPct val="35000"/>
            </a:spcAft>
            <a:buNone/>
          </a:pPr>
          <a:r>
            <a:rPr kumimoji="1" lang="ja-JP" altLang="en-US" sz="1600" kern="1200" dirty="0"/>
            <a:t>心</a:t>
          </a:r>
          <a:r>
            <a:rPr kumimoji="1" lang="ja-JP" altLang="en-US" sz="1600" b="1" kern="1200" dirty="0"/>
            <a:t>優しい少年が、空飛ぶリュウの子を助け出す愛と勇気の物語です。誰もが子どもの頃、一度は触れたことのある、不思議で楽しい物語</a:t>
          </a:r>
          <a:r>
            <a:rPr kumimoji="1" lang="en-US" altLang="ja-JP" sz="1600" b="1" kern="1200" dirty="0"/>
            <a:t>『</a:t>
          </a:r>
          <a:r>
            <a:rPr kumimoji="1" lang="ja-JP" altLang="en-US" sz="1600" b="1" kern="1200" dirty="0"/>
            <a:t>エルマーの冒険</a:t>
          </a:r>
          <a:r>
            <a:rPr kumimoji="1" lang="en-US" altLang="ja-JP" sz="1600" b="1" kern="1200" dirty="0"/>
            <a:t>』</a:t>
          </a:r>
          <a:r>
            <a:rPr kumimoji="1" lang="ja-JP" altLang="en-US" sz="1600" b="1" kern="1200" dirty="0"/>
            <a:t>　世界のロングセラーが素敵な劇場アニメーションとなりました。</a:t>
          </a:r>
          <a:endParaRPr kumimoji="1" lang="en-US" altLang="ja-JP" sz="1600" b="1" kern="1200" dirty="0"/>
        </a:p>
        <a:p>
          <a:pPr marL="0" lvl="0" indent="0" algn="l" defTabSz="889000">
            <a:lnSpc>
              <a:spcPct val="90000"/>
            </a:lnSpc>
            <a:spcBef>
              <a:spcPct val="0"/>
            </a:spcBef>
            <a:spcAft>
              <a:spcPct val="35000"/>
            </a:spcAft>
            <a:buNone/>
          </a:pPr>
          <a:endParaRPr kumimoji="1" lang="ja-JP" altLang="en-US" sz="1600" kern="1200" dirty="0"/>
        </a:p>
        <a:p>
          <a:pPr marL="57150" lvl="1" indent="-57150" algn="l" defTabSz="400050">
            <a:lnSpc>
              <a:spcPct val="90000"/>
            </a:lnSpc>
            <a:spcBef>
              <a:spcPct val="0"/>
            </a:spcBef>
            <a:spcAft>
              <a:spcPct val="15000"/>
            </a:spcAft>
            <a:buChar char="•"/>
          </a:pPr>
          <a:endParaRPr kumimoji="1" lang="ja-JP" altLang="en-US" sz="900" kern="1200"/>
        </a:p>
        <a:p>
          <a:pPr marL="57150" lvl="1" indent="-57150" algn="l" defTabSz="400050">
            <a:lnSpc>
              <a:spcPct val="90000"/>
            </a:lnSpc>
            <a:spcBef>
              <a:spcPct val="0"/>
            </a:spcBef>
            <a:spcAft>
              <a:spcPct val="15000"/>
            </a:spcAft>
            <a:buChar char="•"/>
          </a:pPr>
          <a:endParaRPr kumimoji="1" lang="ja-JP" altLang="en-US" sz="900" kern="1200" dirty="0"/>
        </a:p>
      </dsp:txBody>
      <dsp:txXfrm>
        <a:off x="2272397" y="0"/>
        <a:ext cx="8214370" cy="1750440"/>
      </dsp:txXfrm>
    </dsp:sp>
    <dsp:sp modelId="{6478245C-060E-4994-87EC-3413DA7C59AB}">
      <dsp:nvSpPr>
        <dsp:cNvPr id="0" name=""/>
        <dsp:cNvSpPr/>
      </dsp:nvSpPr>
      <dsp:spPr>
        <a:xfrm>
          <a:off x="670229" y="33055"/>
          <a:ext cx="1106983" cy="168433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3FF708-F06E-4D29-B1C7-FD4914D60D17}">
      <dsp:nvSpPr>
        <dsp:cNvPr id="0" name=""/>
        <dsp:cNvSpPr/>
      </dsp:nvSpPr>
      <dsp:spPr>
        <a:xfrm>
          <a:off x="0" y="1925485"/>
          <a:ext cx="10486768" cy="17504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t>みつばちマーヤの大冒険　カラー・ビスタ　　</a:t>
          </a:r>
          <a:r>
            <a:rPr kumimoji="1" lang="en-US" altLang="ja-JP" sz="2000" b="1" kern="1200" dirty="0"/>
            <a:t>89</a:t>
          </a:r>
          <a:r>
            <a:rPr kumimoji="1" lang="ja-JP" altLang="en-US" sz="2000" b="1" kern="1200" dirty="0"/>
            <a:t>分</a:t>
          </a:r>
          <a:endParaRPr kumimoji="1" lang="en-US" altLang="ja-JP" sz="2000" b="1" kern="1200" dirty="0"/>
        </a:p>
        <a:p>
          <a:pPr marL="0" lvl="0" indent="0" algn="l" defTabSz="889000">
            <a:lnSpc>
              <a:spcPct val="90000"/>
            </a:lnSpc>
            <a:spcBef>
              <a:spcPct val="0"/>
            </a:spcBef>
            <a:spcAft>
              <a:spcPct val="35000"/>
            </a:spcAft>
            <a:buNone/>
          </a:pPr>
          <a:r>
            <a:rPr kumimoji="1" lang="ja-JP" altLang="en-US" sz="1600" b="1" kern="1200" dirty="0"/>
            <a:t>原作　ワルデマル・ボンゼレス　監督　アレックス・ステイダーマン　声の出演　春名風花</a:t>
          </a:r>
          <a:endParaRPr kumimoji="1" lang="en-US" altLang="ja-JP" sz="1600" b="1" kern="1200" dirty="0"/>
        </a:p>
        <a:p>
          <a:pPr marL="0" lvl="0" indent="0" algn="l" defTabSz="889000">
            <a:lnSpc>
              <a:spcPct val="90000"/>
            </a:lnSpc>
            <a:spcBef>
              <a:spcPct val="0"/>
            </a:spcBef>
            <a:spcAft>
              <a:spcPct val="35000"/>
            </a:spcAft>
            <a:buNone/>
          </a:pPr>
          <a:r>
            <a:rPr kumimoji="1" lang="ja-JP" altLang="en-US" sz="1600" b="1" kern="1200" dirty="0"/>
            <a:t>　柿原徹也　野沢雅子</a:t>
          </a:r>
          <a:endParaRPr kumimoji="1" lang="en-US" altLang="ja-JP" sz="1600" b="1" kern="1200" dirty="0"/>
        </a:p>
        <a:p>
          <a:pPr marL="0" lvl="0" indent="0" algn="l" defTabSz="889000">
            <a:lnSpc>
              <a:spcPct val="90000"/>
            </a:lnSpc>
            <a:spcBef>
              <a:spcPct val="0"/>
            </a:spcBef>
            <a:spcAft>
              <a:spcPct val="35000"/>
            </a:spcAft>
            <a:buNone/>
          </a:pPr>
          <a:r>
            <a:rPr kumimoji="1" lang="ja-JP" altLang="en-US" sz="1600" b="1" kern="1200" dirty="0"/>
            <a:t>生まれたばかりのみつばちマーヤは、親友のウィリーと巣を飛び出してしまう。友達と共に様々な冒険の中から成長していく、夢と冒険のお話。</a:t>
          </a:r>
          <a:endParaRPr kumimoji="1" lang="en-US" altLang="ja-JP" sz="1600" b="1" kern="1200" dirty="0"/>
        </a:p>
        <a:p>
          <a:pPr marL="0" lvl="0" indent="0" algn="l" defTabSz="889000">
            <a:lnSpc>
              <a:spcPct val="90000"/>
            </a:lnSpc>
            <a:spcBef>
              <a:spcPct val="0"/>
            </a:spcBef>
            <a:spcAft>
              <a:spcPct val="35000"/>
            </a:spcAft>
            <a:buNone/>
          </a:pPr>
          <a:endParaRPr kumimoji="1" lang="ja-JP" altLang="en-US" sz="1400" kern="1200" dirty="0"/>
        </a:p>
        <a:p>
          <a:pPr marL="57150" lvl="1" indent="-57150" algn="l" defTabSz="488950">
            <a:lnSpc>
              <a:spcPct val="90000"/>
            </a:lnSpc>
            <a:spcBef>
              <a:spcPct val="0"/>
            </a:spcBef>
            <a:spcAft>
              <a:spcPct val="15000"/>
            </a:spcAft>
            <a:buChar char="•"/>
          </a:pPr>
          <a:endParaRPr kumimoji="1" lang="ja-JP" altLang="en-US" sz="1100" b="0" kern="1200" dirty="0"/>
        </a:p>
        <a:p>
          <a:pPr marL="57150" lvl="1" indent="-57150" algn="l" defTabSz="488950">
            <a:lnSpc>
              <a:spcPct val="90000"/>
            </a:lnSpc>
            <a:spcBef>
              <a:spcPct val="0"/>
            </a:spcBef>
            <a:spcAft>
              <a:spcPct val="15000"/>
            </a:spcAft>
            <a:buChar char="•"/>
          </a:pPr>
          <a:endParaRPr kumimoji="1" lang="ja-JP" altLang="en-US" sz="1100" kern="1200"/>
        </a:p>
      </dsp:txBody>
      <dsp:txXfrm>
        <a:off x="2272397" y="1925485"/>
        <a:ext cx="8214370" cy="1750440"/>
      </dsp:txXfrm>
    </dsp:sp>
    <dsp:sp modelId="{155C28C3-1F01-4779-8DFB-AA7FF34F0C5D}">
      <dsp:nvSpPr>
        <dsp:cNvPr id="0" name=""/>
        <dsp:cNvSpPr/>
      </dsp:nvSpPr>
      <dsp:spPr>
        <a:xfrm>
          <a:off x="700494" y="1950369"/>
          <a:ext cx="1113736" cy="168274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5C5F3-3B42-4F25-B65B-C193880D4D5C}">
      <dsp:nvSpPr>
        <dsp:cNvPr id="0" name=""/>
        <dsp:cNvSpPr/>
      </dsp:nvSpPr>
      <dsp:spPr>
        <a:xfrm>
          <a:off x="0" y="3850970"/>
          <a:ext cx="10486768" cy="175044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ja-JP" altLang="en-US" sz="2000" b="1" kern="1200" dirty="0"/>
            <a:t>グリックの冒険　カラー・　スタンダード　</a:t>
          </a:r>
          <a:r>
            <a:rPr kumimoji="1" lang="en-US" altLang="ja-JP" sz="2000" b="1" kern="1200" dirty="0"/>
            <a:t>85</a:t>
          </a:r>
          <a:r>
            <a:rPr kumimoji="1" lang="ja-JP" altLang="en-US" sz="2000" b="1" kern="1200" dirty="0"/>
            <a:t>分</a:t>
          </a:r>
          <a:endParaRPr kumimoji="1" lang="en-US" altLang="ja-JP" sz="2000" b="1" kern="1200" dirty="0"/>
        </a:p>
        <a:p>
          <a:pPr marL="0" lvl="0" indent="0" algn="l" defTabSz="889000">
            <a:lnSpc>
              <a:spcPct val="90000"/>
            </a:lnSpc>
            <a:spcBef>
              <a:spcPct val="0"/>
            </a:spcBef>
            <a:spcAft>
              <a:spcPct val="35000"/>
            </a:spcAft>
            <a:buNone/>
          </a:pPr>
          <a:r>
            <a:rPr kumimoji="1" lang="ja-JP" altLang="en-US" sz="1800" b="1" kern="1200" dirty="0"/>
            <a:t>原作　斎藤敦夫　監督　西牧秀夫　声の出演　水島裕　麻上洋子　吉田理保子</a:t>
          </a:r>
          <a:endParaRPr kumimoji="1" lang="en-US" altLang="ja-JP" sz="1800" b="1" kern="1200" dirty="0"/>
        </a:p>
        <a:p>
          <a:pPr marL="0" lvl="0" indent="0" algn="l" defTabSz="889000">
            <a:lnSpc>
              <a:spcPct val="90000"/>
            </a:lnSpc>
            <a:spcBef>
              <a:spcPct val="0"/>
            </a:spcBef>
            <a:spcAft>
              <a:spcPct val="35000"/>
            </a:spcAft>
            <a:buNone/>
          </a:pPr>
          <a:r>
            <a:rPr kumimoji="1" lang="ja-JP" altLang="en-US" sz="1600" b="1" kern="1200" dirty="0"/>
            <a:t>日本児童文学者協会新人賞を受賞した斎藤敦夫の「グリックの冒険」の映画化。雄大な自然と美しい音楽をバックに自由な大地を求めて冒険する動物たちの愛の物語。</a:t>
          </a:r>
          <a:endParaRPr kumimoji="1" lang="en-US" altLang="ja-JP" sz="1600" b="1" kern="1200" dirty="0"/>
        </a:p>
        <a:p>
          <a:pPr marL="0" lvl="0" indent="0" algn="l" defTabSz="889000">
            <a:lnSpc>
              <a:spcPct val="90000"/>
            </a:lnSpc>
            <a:spcBef>
              <a:spcPct val="0"/>
            </a:spcBef>
            <a:spcAft>
              <a:spcPct val="35000"/>
            </a:spcAft>
            <a:buNone/>
          </a:pPr>
          <a:endParaRPr kumimoji="1" lang="en-US" altLang="ja-JP" sz="1400" kern="1200" dirty="0"/>
        </a:p>
        <a:p>
          <a:pPr marL="0" lvl="0" indent="0" algn="l" defTabSz="889000">
            <a:lnSpc>
              <a:spcPct val="90000"/>
            </a:lnSpc>
            <a:spcBef>
              <a:spcPct val="0"/>
            </a:spcBef>
            <a:spcAft>
              <a:spcPct val="35000"/>
            </a:spcAft>
            <a:buNone/>
          </a:pPr>
          <a:endParaRPr kumimoji="1" lang="en-US" altLang="ja-JP" sz="1400" kern="1200" dirty="0"/>
        </a:p>
        <a:p>
          <a:pPr marL="0" lvl="0" indent="0" algn="l" defTabSz="889000">
            <a:lnSpc>
              <a:spcPct val="90000"/>
            </a:lnSpc>
            <a:spcBef>
              <a:spcPct val="0"/>
            </a:spcBef>
            <a:spcAft>
              <a:spcPct val="35000"/>
            </a:spcAft>
            <a:buNone/>
          </a:pPr>
          <a:r>
            <a:rPr kumimoji="1" lang="ja-JP" altLang="en-US" sz="1400" kern="1200" dirty="0"/>
            <a:t>　</a:t>
          </a:r>
        </a:p>
        <a:p>
          <a:pPr marL="57150" lvl="1" indent="-57150" algn="l" defTabSz="488950">
            <a:lnSpc>
              <a:spcPct val="90000"/>
            </a:lnSpc>
            <a:spcBef>
              <a:spcPct val="0"/>
            </a:spcBef>
            <a:spcAft>
              <a:spcPct val="15000"/>
            </a:spcAft>
            <a:buChar char="•"/>
          </a:pPr>
          <a:endParaRPr kumimoji="1" lang="ja-JP" altLang="en-US" sz="1100" kern="1200"/>
        </a:p>
        <a:p>
          <a:pPr marL="57150" lvl="1" indent="-57150" algn="l" defTabSz="488950">
            <a:lnSpc>
              <a:spcPct val="90000"/>
            </a:lnSpc>
            <a:spcBef>
              <a:spcPct val="0"/>
            </a:spcBef>
            <a:spcAft>
              <a:spcPct val="15000"/>
            </a:spcAft>
            <a:buChar char="•"/>
          </a:pPr>
          <a:endParaRPr kumimoji="1" lang="ja-JP" altLang="en-US" sz="1100" kern="1200"/>
        </a:p>
      </dsp:txBody>
      <dsp:txXfrm>
        <a:off x="2272397" y="3850970"/>
        <a:ext cx="8214370" cy="1750440"/>
      </dsp:txXfrm>
    </dsp:sp>
    <dsp:sp modelId="{CFF0629F-EF42-4E29-8E19-D5E1EC2460C4}">
      <dsp:nvSpPr>
        <dsp:cNvPr id="0" name=""/>
        <dsp:cNvSpPr/>
      </dsp:nvSpPr>
      <dsp:spPr>
        <a:xfrm>
          <a:off x="636577" y="3890775"/>
          <a:ext cx="1174287" cy="1670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35875-E702-4287-B959-AB0C3F2F0254}">
      <dsp:nvSpPr>
        <dsp:cNvPr id="0" name=""/>
        <dsp:cNvSpPr/>
      </dsp:nvSpPr>
      <dsp:spPr>
        <a:xfrm>
          <a:off x="0" y="0"/>
          <a:ext cx="10364451" cy="16608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ロラックスおじさんの秘密の種　カラー・　ビスタ　</a:t>
          </a:r>
          <a:r>
            <a:rPr kumimoji="1" lang="en-US" altLang="ja-JP" sz="2400" b="1" kern="1200" dirty="0"/>
            <a:t>86</a:t>
          </a:r>
          <a:r>
            <a:rPr kumimoji="1" lang="ja-JP" altLang="en-US" sz="2400" b="1" kern="1200" dirty="0"/>
            <a:t>分</a:t>
          </a:r>
          <a:endParaRPr kumimoji="1" lang="en-US" altLang="ja-JP" sz="2400" b="1" kern="1200" dirty="0"/>
        </a:p>
        <a:p>
          <a:pPr marL="0" lvl="0" indent="0" algn="l" defTabSz="1066800">
            <a:lnSpc>
              <a:spcPct val="90000"/>
            </a:lnSpc>
            <a:spcBef>
              <a:spcPct val="0"/>
            </a:spcBef>
            <a:spcAft>
              <a:spcPts val="0"/>
            </a:spcAft>
            <a:buNone/>
          </a:pPr>
          <a:r>
            <a:rPr kumimoji="1" lang="ja-JP" altLang="en-US" sz="1800" b="1" kern="1200" dirty="0"/>
            <a:t>監督　クリス・ルノー　声の出演　志村けん　トータス松本　能年玲奈　山寺宏一</a:t>
          </a:r>
          <a:endParaRPr kumimoji="1" lang="en-US" altLang="ja-JP" sz="1800" b="1" kern="1200" dirty="0"/>
        </a:p>
        <a:p>
          <a:pPr marL="0" lvl="0" indent="0" algn="l" defTabSz="1066800">
            <a:lnSpc>
              <a:spcPct val="90000"/>
            </a:lnSpc>
            <a:spcBef>
              <a:spcPct val="0"/>
            </a:spcBef>
            <a:spcAft>
              <a:spcPts val="0"/>
            </a:spcAft>
            <a:buNone/>
          </a:pPr>
          <a:endParaRPr kumimoji="1" lang="en-US" altLang="ja-JP" sz="1800" b="1" kern="1200" dirty="0"/>
        </a:p>
        <a:p>
          <a:pPr marL="0" lvl="0" indent="0" algn="l" defTabSz="1066800">
            <a:lnSpc>
              <a:spcPct val="90000"/>
            </a:lnSpc>
            <a:spcBef>
              <a:spcPct val="0"/>
            </a:spcBef>
            <a:spcAft>
              <a:spcPts val="0"/>
            </a:spcAft>
            <a:buNone/>
          </a:pPr>
          <a:r>
            <a:rPr kumimoji="1" lang="ja-JP" altLang="en-US" sz="1800" b="1" kern="1200" dirty="0"/>
            <a:t>ロラックスおじさんが守る“秘密の種”をめぐる感動と興奮の冒険アトラクションムービー。</a:t>
          </a:r>
          <a:endParaRPr kumimoji="1" lang="en-US" altLang="ja-JP" sz="1800" b="1" kern="1200" dirty="0"/>
        </a:p>
        <a:p>
          <a:pPr marL="0" lvl="0" indent="0" algn="l" defTabSz="1066800">
            <a:lnSpc>
              <a:spcPct val="90000"/>
            </a:lnSpc>
            <a:spcBef>
              <a:spcPct val="0"/>
            </a:spcBef>
            <a:spcAft>
              <a:spcPts val="0"/>
            </a:spcAft>
            <a:buNone/>
          </a:pPr>
          <a:endParaRPr kumimoji="1" lang="en-US" altLang="ja-JP" sz="1800" b="1" kern="1200" dirty="0"/>
        </a:p>
        <a:p>
          <a:pPr marL="0" lvl="0" indent="0" algn="l" defTabSz="1066800">
            <a:lnSpc>
              <a:spcPct val="90000"/>
            </a:lnSpc>
            <a:spcBef>
              <a:spcPct val="0"/>
            </a:spcBef>
            <a:spcAft>
              <a:spcPts val="0"/>
            </a:spcAft>
            <a:buNone/>
          </a:pPr>
          <a:endParaRPr kumimoji="1" lang="en-US" altLang="ja-JP" sz="2400" b="1" kern="1200" dirty="0"/>
        </a:p>
        <a:p>
          <a:pPr marL="0" lvl="0" indent="0" algn="l" defTabSz="1066800">
            <a:lnSpc>
              <a:spcPct val="90000"/>
            </a:lnSpc>
            <a:spcBef>
              <a:spcPct val="0"/>
            </a:spcBef>
            <a:spcAft>
              <a:spcPts val="0"/>
            </a:spcAft>
            <a:buNone/>
          </a:pPr>
          <a:endParaRPr kumimoji="1" lang="en-US" altLang="ja-JP" sz="2400" b="1" kern="1200" dirty="0"/>
        </a:p>
        <a:p>
          <a:pPr marL="0" lvl="0" indent="0" algn="l" defTabSz="1066800">
            <a:lnSpc>
              <a:spcPct val="90000"/>
            </a:lnSpc>
            <a:spcBef>
              <a:spcPct val="0"/>
            </a:spcBef>
            <a:spcAft>
              <a:spcPts val="0"/>
            </a:spcAft>
            <a:buNone/>
          </a:pPr>
          <a:endParaRPr kumimoji="1" lang="en-US" altLang="ja-JP" sz="2400" b="1" kern="1200" dirty="0"/>
        </a:p>
        <a:p>
          <a:pPr marL="0" lvl="0" indent="0" algn="l" defTabSz="1066800">
            <a:lnSpc>
              <a:spcPct val="90000"/>
            </a:lnSpc>
            <a:spcBef>
              <a:spcPct val="0"/>
            </a:spcBef>
            <a:spcAft>
              <a:spcPts val="0"/>
            </a:spcAft>
            <a:buNone/>
          </a:pPr>
          <a:endParaRPr kumimoji="1" lang="en-US" altLang="ja-JP" sz="2400" b="1" kern="1200" dirty="0"/>
        </a:p>
        <a:p>
          <a:pPr marL="0" lvl="0" indent="0" algn="l" defTabSz="1066800">
            <a:lnSpc>
              <a:spcPct val="90000"/>
            </a:lnSpc>
            <a:spcBef>
              <a:spcPct val="0"/>
            </a:spcBef>
            <a:spcAft>
              <a:spcPct val="35000"/>
            </a:spcAft>
            <a:buNone/>
          </a:pPr>
          <a:endParaRPr kumimoji="1" lang="ja-JP" altLang="en-US" sz="2400" b="1" kern="1200" dirty="0"/>
        </a:p>
        <a:p>
          <a:pPr marL="171450" lvl="1" indent="-171450" algn="l" defTabSz="755650">
            <a:lnSpc>
              <a:spcPct val="90000"/>
            </a:lnSpc>
            <a:spcBef>
              <a:spcPct val="0"/>
            </a:spcBef>
            <a:spcAft>
              <a:spcPct val="15000"/>
            </a:spcAft>
            <a:buChar char="•"/>
          </a:pPr>
          <a:endParaRPr kumimoji="1" lang="ja-JP" altLang="en-US" sz="1700" kern="1200"/>
        </a:p>
        <a:p>
          <a:pPr marL="171450" lvl="1" indent="-171450" algn="l" defTabSz="755650">
            <a:lnSpc>
              <a:spcPct val="90000"/>
            </a:lnSpc>
            <a:spcBef>
              <a:spcPct val="0"/>
            </a:spcBef>
            <a:spcAft>
              <a:spcPct val="15000"/>
            </a:spcAft>
            <a:buChar char="•"/>
          </a:pPr>
          <a:endParaRPr kumimoji="1" lang="ja-JP" altLang="en-US" sz="1700" kern="1200"/>
        </a:p>
      </dsp:txBody>
      <dsp:txXfrm>
        <a:off x="2238979" y="0"/>
        <a:ext cx="8125471" cy="1660894"/>
      </dsp:txXfrm>
    </dsp:sp>
    <dsp:sp modelId="{81F3E5E0-C1B6-4A13-8197-FAC61F6FF373}">
      <dsp:nvSpPr>
        <dsp:cNvPr id="0" name=""/>
        <dsp:cNvSpPr/>
      </dsp:nvSpPr>
      <dsp:spPr>
        <a:xfrm>
          <a:off x="577827" y="58237"/>
          <a:ext cx="1249413" cy="154441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10863E-EBDF-48FF-AE76-597F26CE73CB}">
      <dsp:nvSpPr>
        <dsp:cNvPr id="0" name=""/>
        <dsp:cNvSpPr/>
      </dsp:nvSpPr>
      <dsp:spPr>
        <a:xfrm>
          <a:off x="0" y="1845286"/>
          <a:ext cx="10364451" cy="16608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オープン・シーズン　カラー・　ビスタ　</a:t>
          </a:r>
          <a:r>
            <a:rPr kumimoji="1" lang="en-US" altLang="ja-JP" sz="2400" b="1" kern="1200" dirty="0"/>
            <a:t>86</a:t>
          </a:r>
          <a:r>
            <a:rPr kumimoji="1" lang="ja-JP" altLang="en-US" sz="2400" b="1" kern="1200" dirty="0"/>
            <a:t>分　</a:t>
          </a:r>
          <a:endParaRPr kumimoji="1" lang="en-US" altLang="ja-JP" sz="2400" b="1" kern="1200" dirty="0"/>
        </a:p>
        <a:p>
          <a:pPr marL="0" lvl="0" indent="0" algn="l" defTabSz="1066800">
            <a:lnSpc>
              <a:spcPct val="90000"/>
            </a:lnSpc>
            <a:spcBef>
              <a:spcPct val="0"/>
            </a:spcBef>
            <a:spcAft>
              <a:spcPct val="35000"/>
            </a:spcAft>
            <a:buNone/>
          </a:pPr>
          <a:r>
            <a:rPr kumimoji="1" lang="ja-JP" altLang="en-US" sz="1800" b="1" kern="1200" dirty="0"/>
            <a:t>原作　スティーブ・ムーア　監督　ジル・カルトン</a:t>
          </a:r>
          <a:endParaRPr kumimoji="1" lang="en-US" altLang="ja-JP" sz="1800" b="1" kern="1200" dirty="0"/>
        </a:p>
        <a:p>
          <a:pPr marL="0" lvl="0" indent="0" algn="l" defTabSz="1066800">
            <a:lnSpc>
              <a:spcPct val="90000"/>
            </a:lnSpc>
            <a:spcBef>
              <a:spcPct val="0"/>
            </a:spcBef>
            <a:spcAft>
              <a:spcPct val="35000"/>
            </a:spcAft>
            <a:buNone/>
          </a:pPr>
          <a:r>
            <a:rPr kumimoji="1" lang="ja-JP" altLang="en-US" sz="1600" b="1" kern="1200" dirty="0"/>
            <a:t>ペットのクマ、ブーグが繰り広げる、愛と友情と感動の物語。母親代わりのベスに育てられ、町で幸せに暮らしていたブーグ。しかし、シカのエリオットとの出会いから突然森へ。野生での暮らし方を知らないブーグは大苦戦するが</a:t>
          </a:r>
          <a:r>
            <a:rPr kumimoji="1" lang="en-US" altLang="ja-JP" sz="1600" b="1" kern="1200" dirty="0"/>
            <a:t>…</a:t>
          </a:r>
          <a:r>
            <a:rPr kumimoji="1" lang="ja-JP" altLang="en-US" sz="1600" b="1" kern="1200" dirty="0"/>
            <a:t>。冒険の末に見つけた本当の居場所とは</a:t>
          </a:r>
          <a:r>
            <a:rPr kumimoji="1" lang="en-US" altLang="ja-JP" sz="1600" b="1" kern="1200" dirty="0"/>
            <a:t>…</a:t>
          </a:r>
        </a:p>
        <a:p>
          <a:pPr marL="0" lvl="0" indent="0" algn="l" defTabSz="1066800">
            <a:lnSpc>
              <a:spcPct val="90000"/>
            </a:lnSpc>
            <a:spcBef>
              <a:spcPct val="0"/>
            </a:spcBef>
            <a:spcAft>
              <a:spcPct val="35000"/>
            </a:spcAft>
            <a:buNone/>
          </a:pPr>
          <a:r>
            <a:rPr kumimoji="1" lang="ja-JP" altLang="en-US" sz="1600" b="1" kern="1200" dirty="0"/>
            <a:t>　</a:t>
          </a:r>
          <a:endParaRPr kumimoji="1" lang="en-US" altLang="ja-JP" sz="1600" b="1" kern="1200" dirty="0"/>
        </a:p>
        <a:p>
          <a:pPr marL="0" lvl="0" indent="0" algn="l" defTabSz="1066800">
            <a:lnSpc>
              <a:spcPct val="90000"/>
            </a:lnSpc>
            <a:spcBef>
              <a:spcPct val="0"/>
            </a:spcBef>
            <a:spcAft>
              <a:spcPct val="35000"/>
            </a:spcAft>
            <a:buNone/>
          </a:pPr>
          <a:endParaRPr kumimoji="1" lang="ja-JP" altLang="en-US" sz="1700" kern="1200" dirty="0"/>
        </a:p>
        <a:p>
          <a:pPr marL="114300" lvl="1" indent="-114300" algn="l" defTabSz="577850">
            <a:lnSpc>
              <a:spcPct val="90000"/>
            </a:lnSpc>
            <a:spcBef>
              <a:spcPct val="0"/>
            </a:spcBef>
            <a:spcAft>
              <a:spcPct val="15000"/>
            </a:spcAft>
            <a:buChar char="•"/>
          </a:pPr>
          <a:endParaRPr kumimoji="1" lang="ja-JP" altLang="en-US" sz="1300" kern="1200"/>
        </a:p>
        <a:p>
          <a:pPr marL="114300" lvl="1" indent="-114300" algn="l" defTabSz="577850">
            <a:lnSpc>
              <a:spcPct val="90000"/>
            </a:lnSpc>
            <a:spcBef>
              <a:spcPct val="0"/>
            </a:spcBef>
            <a:spcAft>
              <a:spcPct val="15000"/>
            </a:spcAft>
            <a:buChar char="•"/>
          </a:pPr>
          <a:endParaRPr kumimoji="1" lang="ja-JP" altLang="en-US" sz="1300" kern="1200" dirty="0"/>
        </a:p>
      </dsp:txBody>
      <dsp:txXfrm>
        <a:off x="2238979" y="1845286"/>
        <a:ext cx="8125471" cy="1660894"/>
      </dsp:txXfrm>
    </dsp:sp>
    <dsp:sp modelId="{45CCCAF7-C449-479D-99D2-6CA7D845FB95}">
      <dsp:nvSpPr>
        <dsp:cNvPr id="0" name=""/>
        <dsp:cNvSpPr/>
      </dsp:nvSpPr>
      <dsp:spPr>
        <a:xfrm>
          <a:off x="594462" y="1888237"/>
          <a:ext cx="1216143" cy="153838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B1DEB-A1F9-4E29-89B5-9D8E7437883A}">
      <dsp:nvSpPr>
        <dsp:cNvPr id="0" name=""/>
        <dsp:cNvSpPr/>
      </dsp:nvSpPr>
      <dsp:spPr>
        <a:xfrm>
          <a:off x="0" y="3653967"/>
          <a:ext cx="10364451" cy="166089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kumimoji="1" lang="ja-JP" altLang="en-US" sz="2000" b="1" kern="1200" dirty="0"/>
            <a:t>怪盗グルーの月泥棒　</a:t>
          </a:r>
          <a:r>
            <a:rPr kumimoji="1" lang="en-US" altLang="ja-JP" sz="2000" b="1" kern="1200" dirty="0"/>
            <a:t>3D</a:t>
          </a:r>
          <a:r>
            <a:rPr kumimoji="1" lang="ja-JP" altLang="en-US" sz="2000" b="1" kern="1200" dirty="0"/>
            <a:t>　カラー　</a:t>
          </a:r>
          <a:r>
            <a:rPr kumimoji="1" lang="en-US" altLang="ja-JP" sz="2000" b="1" kern="1200" dirty="0"/>
            <a:t>16</a:t>
          </a:r>
          <a:r>
            <a:rPr kumimoji="1" lang="ja-JP" altLang="en-US" sz="2000" b="1" kern="1200" dirty="0"/>
            <a:t>：</a:t>
          </a:r>
          <a:r>
            <a:rPr kumimoji="1" lang="en-US" altLang="ja-JP" sz="2000" b="1" kern="1200" dirty="0"/>
            <a:t>9</a:t>
          </a:r>
          <a:r>
            <a:rPr kumimoji="1" lang="ja-JP" altLang="en-US" sz="2000" b="1" kern="1200" dirty="0"/>
            <a:t>　</a:t>
          </a:r>
          <a:r>
            <a:rPr kumimoji="1" lang="en-US" altLang="ja-JP" sz="2000" b="1" kern="1200" dirty="0"/>
            <a:t>95</a:t>
          </a:r>
          <a:r>
            <a:rPr kumimoji="1" lang="ja-JP" altLang="en-US" sz="2000" b="1" kern="1200" dirty="0"/>
            <a:t>分</a:t>
          </a:r>
          <a:endParaRPr kumimoji="1" lang="en-US" altLang="ja-JP" sz="2000" b="1" kern="1200" dirty="0"/>
        </a:p>
        <a:p>
          <a:pPr marL="0" lvl="0" indent="0" algn="l" defTabSz="889000">
            <a:lnSpc>
              <a:spcPct val="90000"/>
            </a:lnSpc>
            <a:spcBef>
              <a:spcPct val="0"/>
            </a:spcBef>
            <a:spcAft>
              <a:spcPct val="35000"/>
            </a:spcAft>
            <a:buNone/>
          </a:pPr>
          <a:r>
            <a:rPr kumimoji="1" lang="ja-JP" altLang="en-US" sz="1600" b="1" kern="1200" dirty="0"/>
            <a:t>監督　ピエール・コフィン＆クリス・ルノー　声の出演　笑福亭鶴瓶　芦田愛菜</a:t>
          </a:r>
          <a:endParaRPr kumimoji="1" lang="en-US" altLang="ja-JP" sz="1600" b="1" kern="1200" dirty="0"/>
        </a:p>
        <a:p>
          <a:pPr marL="0" lvl="0" indent="0" algn="l" defTabSz="889000">
            <a:lnSpc>
              <a:spcPct val="90000"/>
            </a:lnSpc>
            <a:spcBef>
              <a:spcPct val="0"/>
            </a:spcBef>
            <a:spcAft>
              <a:spcPct val="35000"/>
            </a:spcAft>
            <a:buNone/>
          </a:pPr>
          <a:r>
            <a:rPr kumimoji="1" lang="ja-JP" altLang="en-US" sz="1600" b="1" kern="1200" dirty="0"/>
            <a:t>ある日誰かに、ピラミッドが盗まれた！世界</a:t>
          </a:r>
          <a:r>
            <a:rPr kumimoji="1" lang="en-US" altLang="ja-JP" sz="1600" b="1" kern="1200" dirty="0"/>
            <a:t>No1</a:t>
          </a:r>
          <a:r>
            <a:rPr kumimoji="1" lang="ja-JP" altLang="en-US" sz="1600" b="1" kern="1200" dirty="0"/>
            <a:t>の怪盗団、怪盗グルーと仲間のミニオンたちはプライドをかけて“月を盗む”という大作戦を計画。そのためにアグネスら孤児の３姉妹を引き取ったグルーだが、利用しようと思った彼女たちから懐かれて大混乱。しかも宿敵に３姉妹を誘拐されて</a:t>
          </a:r>
          <a:r>
            <a:rPr kumimoji="1" lang="en-US" altLang="ja-JP" sz="1600" b="1" kern="1200" dirty="0"/>
            <a:t>…</a:t>
          </a:r>
          <a:r>
            <a:rPr kumimoji="1" lang="ja-JP" altLang="en-US" sz="1600" b="1" kern="1200" dirty="0"/>
            <a:t>はたして月は盗めるのか？そして彼女たちを助けられるのか？！</a:t>
          </a:r>
          <a:endParaRPr kumimoji="1" lang="en-US" altLang="ja-JP" sz="1600" b="1" kern="1200" dirty="0"/>
        </a:p>
        <a:p>
          <a:pPr marL="0" lvl="0" indent="0" algn="l" defTabSz="889000">
            <a:lnSpc>
              <a:spcPct val="90000"/>
            </a:lnSpc>
            <a:spcBef>
              <a:spcPct val="0"/>
            </a:spcBef>
            <a:spcAft>
              <a:spcPct val="35000"/>
            </a:spcAft>
            <a:buNone/>
          </a:pPr>
          <a:endParaRPr kumimoji="1" lang="en-US" altLang="ja-JP" sz="1100" kern="1200" dirty="0"/>
        </a:p>
        <a:p>
          <a:pPr marL="0" lvl="0" indent="0" algn="l" defTabSz="889000">
            <a:lnSpc>
              <a:spcPct val="90000"/>
            </a:lnSpc>
            <a:spcBef>
              <a:spcPct val="0"/>
            </a:spcBef>
            <a:spcAft>
              <a:spcPct val="35000"/>
            </a:spcAft>
            <a:buNone/>
          </a:pPr>
          <a:endParaRPr kumimoji="1" lang="ja-JP" altLang="en-US" sz="1100" kern="1200" dirty="0"/>
        </a:p>
        <a:p>
          <a:pPr marL="57150" lvl="1" indent="-57150" algn="l" defTabSz="400050">
            <a:lnSpc>
              <a:spcPct val="90000"/>
            </a:lnSpc>
            <a:spcBef>
              <a:spcPct val="0"/>
            </a:spcBef>
            <a:spcAft>
              <a:spcPct val="15000"/>
            </a:spcAft>
            <a:buChar char="•"/>
          </a:pPr>
          <a:endParaRPr kumimoji="1" lang="ja-JP" altLang="en-US" sz="900" kern="1200" dirty="0"/>
        </a:p>
      </dsp:txBody>
      <dsp:txXfrm>
        <a:off x="2238979" y="3653967"/>
        <a:ext cx="8125471" cy="1660894"/>
      </dsp:txXfrm>
    </dsp:sp>
    <dsp:sp modelId="{68EC10E8-CAC3-485F-BA5E-5B8BDC030A1C}">
      <dsp:nvSpPr>
        <dsp:cNvPr id="0" name=""/>
        <dsp:cNvSpPr/>
      </dsp:nvSpPr>
      <dsp:spPr>
        <a:xfrm>
          <a:off x="594203" y="3693975"/>
          <a:ext cx="1216662" cy="158087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4E821-827C-4EE7-8C6C-5792154FE6CF}">
      <dsp:nvSpPr>
        <dsp:cNvPr id="0" name=""/>
        <dsp:cNvSpPr/>
      </dsp:nvSpPr>
      <dsp:spPr>
        <a:xfrm>
          <a:off x="0" y="0"/>
          <a:ext cx="10363200" cy="17355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kumimoji="1" lang="ja-JP" altLang="en-US" sz="2000" b="1" kern="1200" dirty="0"/>
            <a:t>怪盗グルーのミニオン危機一髪　カラー　</a:t>
          </a:r>
          <a:r>
            <a:rPr kumimoji="1" lang="en-US" altLang="ja-JP" sz="2000" b="1" kern="1200" dirty="0"/>
            <a:t>16</a:t>
          </a:r>
          <a:r>
            <a:rPr kumimoji="1" lang="ja-JP" altLang="en-US" sz="2000" b="1" kern="1200" dirty="0"/>
            <a:t>：</a:t>
          </a:r>
          <a:r>
            <a:rPr kumimoji="1" lang="en-US" altLang="ja-JP" sz="2000" b="1" kern="1200" dirty="0"/>
            <a:t>9</a:t>
          </a:r>
          <a:r>
            <a:rPr kumimoji="1" lang="ja-JP" altLang="en-US" sz="2000" b="1" kern="1200" dirty="0"/>
            <a:t>　９８分</a:t>
          </a:r>
          <a:endParaRPr kumimoji="1" lang="en-US" altLang="ja-JP" sz="2000" b="1" kern="1200" dirty="0"/>
        </a:p>
        <a:p>
          <a:pPr marL="0" lvl="0" indent="0" algn="l" defTabSz="889000">
            <a:lnSpc>
              <a:spcPct val="90000"/>
            </a:lnSpc>
            <a:spcBef>
              <a:spcPct val="0"/>
            </a:spcBef>
            <a:spcAft>
              <a:spcPts val="0"/>
            </a:spcAft>
            <a:buNone/>
          </a:pPr>
          <a:r>
            <a:rPr kumimoji="1" lang="ja-JP" altLang="en-US" sz="1900" kern="1200" dirty="0"/>
            <a:t>監督　ピエール・コフィン＆クリス・ルノー　声の出演　笑福亭鶴瓶　芦田愛菜</a:t>
          </a:r>
          <a:endParaRPr kumimoji="1" lang="en-US" altLang="ja-JP" sz="1900" kern="1200" dirty="0"/>
        </a:p>
        <a:p>
          <a:pPr marL="0" lvl="0" indent="0" algn="l" defTabSz="889000">
            <a:lnSpc>
              <a:spcPct val="90000"/>
            </a:lnSpc>
            <a:spcBef>
              <a:spcPct val="0"/>
            </a:spcBef>
            <a:spcAft>
              <a:spcPts val="0"/>
            </a:spcAft>
            <a:buNone/>
          </a:pPr>
          <a:r>
            <a:rPr kumimoji="1" lang="ja-JP" altLang="en-US" sz="1600" kern="1200" dirty="0"/>
            <a:t>かつて、人類史上最高の泥棒であった怪盗グルーは、孤児院から引き取ったかわいい３姉妹とミニオン軍団との共同生活を通じて改心し、良いお父さんになっていた。だけど、そんな平穏な日々も長くは続かず、ある日何人かのミニオンが誰かに誘拐されてしまったのだ。いったいなぜ？最強の仲間・ミニオン達を助け出すためにグルーと３姉妹が立ち上がる！！</a:t>
          </a:r>
          <a:endParaRPr kumimoji="1" lang="en-US" altLang="ja-JP" sz="1600" kern="1200" dirty="0"/>
        </a:p>
        <a:p>
          <a:pPr marL="0" lvl="0" indent="0" algn="l" defTabSz="889000">
            <a:lnSpc>
              <a:spcPct val="90000"/>
            </a:lnSpc>
            <a:spcBef>
              <a:spcPct val="0"/>
            </a:spcBef>
            <a:spcAft>
              <a:spcPts val="0"/>
            </a:spcAft>
            <a:buNone/>
          </a:pPr>
          <a:endParaRPr kumimoji="1" lang="en-US" altLang="ja-JP" sz="1600" kern="1200" dirty="0"/>
        </a:p>
        <a:p>
          <a:pPr marL="0" lvl="0" indent="0" algn="l" defTabSz="889000">
            <a:lnSpc>
              <a:spcPct val="90000"/>
            </a:lnSpc>
            <a:spcBef>
              <a:spcPct val="0"/>
            </a:spcBef>
            <a:spcAft>
              <a:spcPts val="0"/>
            </a:spcAft>
            <a:buNone/>
          </a:pPr>
          <a:endParaRPr kumimoji="1" lang="ja-JP" altLang="en-US" sz="1900" kern="1200" dirty="0"/>
        </a:p>
        <a:p>
          <a:pPr marL="114300" lvl="1" indent="-114300" algn="l" defTabSz="666750">
            <a:lnSpc>
              <a:spcPct val="90000"/>
            </a:lnSpc>
            <a:spcBef>
              <a:spcPct val="0"/>
            </a:spcBef>
            <a:spcAft>
              <a:spcPct val="15000"/>
            </a:spcAft>
            <a:buChar char="•"/>
          </a:pPr>
          <a:endParaRPr kumimoji="1" lang="ja-JP" altLang="en-US" sz="1500" kern="1200"/>
        </a:p>
        <a:p>
          <a:pPr marL="114300" lvl="1" indent="-114300" algn="l" defTabSz="666750">
            <a:lnSpc>
              <a:spcPct val="90000"/>
            </a:lnSpc>
            <a:spcBef>
              <a:spcPct val="0"/>
            </a:spcBef>
            <a:spcAft>
              <a:spcPct val="15000"/>
            </a:spcAft>
            <a:buChar char="•"/>
          </a:pPr>
          <a:endParaRPr kumimoji="1" lang="ja-JP" altLang="en-US" sz="1500" kern="1200"/>
        </a:p>
      </dsp:txBody>
      <dsp:txXfrm>
        <a:off x="2246196" y="0"/>
        <a:ext cx="8117003" cy="1735564"/>
      </dsp:txXfrm>
    </dsp:sp>
    <dsp:sp modelId="{F3FF40F3-775B-42A9-9393-D60BA7E1B554}">
      <dsp:nvSpPr>
        <dsp:cNvPr id="0" name=""/>
        <dsp:cNvSpPr/>
      </dsp:nvSpPr>
      <dsp:spPr>
        <a:xfrm>
          <a:off x="548642" y="50852"/>
          <a:ext cx="1322468" cy="16338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472242-892A-4034-9AFC-B94370BCAAD9}">
      <dsp:nvSpPr>
        <dsp:cNvPr id="0" name=""/>
        <dsp:cNvSpPr/>
      </dsp:nvSpPr>
      <dsp:spPr>
        <a:xfrm>
          <a:off x="0" y="1909121"/>
          <a:ext cx="10363200" cy="17355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ガンバとカワウソの冒険　カラー・　スタンダード　</a:t>
          </a:r>
          <a:r>
            <a:rPr kumimoji="1" lang="en-US" altLang="ja-JP" sz="2400" b="1" kern="1200" dirty="0"/>
            <a:t>80</a:t>
          </a:r>
          <a:r>
            <a:rPr kumimoji="1" lang="ja-JP" altLang="en-US" sz="2400" b="1" kern="1200" dirty="0"/>
            <a:t>分</a:t>
          </a:r>
          <a:endParaRPr kumimoji="1" lang="en-US" altLang="ja-JP" sz="2400" b="1" kern="1200" dirty="0"/>
        </a:p>
        <a:p>
          <a:pPr marL="0" lvl="0" indent="0" algn="l" defTabSz="1066800">
            <a:lnSpc>
              <a:spcPct val="90000"/>
            </a:lnSpc>
            <a:spcBef>
              <a:spcPct val="0"/>
            </a:spcBef>
            <a:spcAft>
              <a:spcPts val="0"/>
            </a:spcAft>
            <a:buNone/>
          </a:pPr>
          <a:r>
            <a:rPr kumimoji="1" lang="ja-JP" altLang="en-US" sz="1800" b="1" kern="1200" dirty="0"/>
            <a:t>原作　斎藤敦夫　監督　大賀俊二　声の出演　野沢雅子　水城蘭子　</a:t>
          </a:r>
          <a:r>
            <a:rPr kumimoji="1" lang="ja-JP" altLang="en-US" sz="1600" b="1" kern="1200" dirty="0"/>
            <a:t>内海賢二</a:t>
          </a:r>
          <a:endParaRPr kumimoji="1" lang="en-US" altLang="ja-JP" sz="1600" b="1" kern="1200" dirty="0"/>
        </a:p>
        <a:p>
          <a:pPr marL="0" lvl="0" indent="0" algn="l" defTabSz="1066800">
            <a:lnSpc>
              <a:spcPct val="90000"/>
            </a:lnSpc>
            <a:spcBef>
              <a:spcPct val="0"/>
            </a:spcBef>
            <a:spcAft>
              <a:spcPts val="0"/>
            </a:spcAft>
            <a:buNone/>
          </a:pPr>
          <a:r>
            <a:rPr kumimoji="1" lang="ja-JP" altLang="en-US" sz="1800" b="1" kern="1200" dirty="0"/>
            <a:t>ガンバと仲間たちの最後の冒険が始まる！</a:t>
          </a:r>
          <a:endParaRPr kumimoji="1" lang="en-US" altLang="ja-JP" sz="1800" b="1" kern="1200" dirty="0"/>
        </a:p>
        <a:p>
          <a:pPr marL="0" lvl="0" indent="0" algn="l" defTabSz="1066800">
            <a:lnSpc>
              <a:spcPct val="90000"/>
            </a:lnSpc>
            <a:spcBef>
              <a:spcPct val="0"/>
            </a:spcBef>
            <a:spcAft>
              <a:spcPts val="0"/>
            </a:spcAft>
            <a:buNone/>
          </a:pPr>
          <a:r>
            <a:rPr kumimoji="1" lang="ja-JP" altLang="en-US" sz="1800" b="1" kern="1200" dirty="0"/>
            <a:t>まだ見ぬ</a:t>
          </a:r>
          <a:r>
            <a:rPr kumimoji="1" lang="en-US" altLang="ja-JP" sz="1800" b="1" kern="1200" dirty="0"/>
            <a:t>〈</a:t>
          </a:r>
          <a:r>
            <a:rPr kumimoji="1" lang="ja-JP" altLang="en-US" sz="1800" b="1" kern="1200" dirty="0"/>
            <a:t>豊かな流れ</a:t>
          </a:r>
          <a:r>
            <a:rPr kumimoji="1" lang="en-US" altLang="ja-JP" sz="1800" b="1" kern="1200" dirty="0"/>
            <a:t>〉</a:t>
          </a:r>
          <a:r>
            <a:rPr kumimoji="1" lang="ja-JP" altLang="en-US" sz="1800" b="1" kern="1200" dirty="0"/>
            <a:t>を求めて、愛と友情、勇気の物語。シリーズ完結編の物語には、カワウソという絶滅寸前の動物を通して環境問題を考えようという新しい視点があります。</a:t>
          </a:r>
          <a:endParaRPr kumimoji="1" lang="en-US" altLang="ja-JP" sz="1800" b="1" kern="1200" dirty="0"/>
        </a:p>
        <a:p>
          <a:pPr marL="0" lvl="0" indent="0" algn="l" defTabSz="1066800">
            <a:lnSpc>
              <a:spcPct val="90000"/>
            </a:lnSpc>
            <a:spcBef>
              <a:spcPct val="0"/>
            </a:spcBef>
            <a:spcAft>
              <a:spcPct val="35000"/>
            </a:spcAft>
            <a:buNone/>
          </a:pPr>
          <a:r>
            <a:rPr kumimoji="1" lang="ja-JP" altLang="en-US" sz="1900" kern="1200" dirty="0"/>
            <a:t>　</a:t>
          </a:r>
          <a:endParaRPr kumimoji="1" lang="en-US" altLang="ja-JP" sz="1900" kern="1200" dirty="0"/>
        </a:p>
        <a:p>
          <a:pPr marL="0" lvl="0" indent="0" algn="l" defTabSz="1066800">
            <a:lnSpc>
              <a:spcPct val="90000"/>
            </a:lnSpc>
            <a:spcBef>
              <a:spcPct val="0"/>
            </a:spcBef>
            <a:spcAft>
              <a:spcPct val="35000"/>
            </a:spcAft>
            <a:buNone/>
          </a:pPr>
          <a:endParaRPr kumimoji="1" lang="ja-JP" altLang="en-US" sz="1900" kern="1200" dirty="0"/>
        </a:p>
        <a:p>
          <a:pPr marL="114300" lvl="1" indent="-114300" algn="l" defTabSz="666750">
            <a:lnSpc>
              <a:spcPct val="90000"/>
            </a:lnSpc>
            <a:spcBef>
              <a:spcPct val="0"/>
            </a:spcBef>
            <a:spcAft>
              <a:spcPct val="15000"/>
            </a:spcAft>
            <a:buChar char="•"/>
          </a:pPr>
          <a:endParaRPr kumimoji="1" lang="ja-JP" altLang="en-US" sz="1500" kern="1200" dirty="0"/>
        </a:p>
        <a:p>
          <a:pPr marL="114300" lvl="1" indent="-114300" algn="l" defTabSz="666750">
            <a:lnSpc>
              <a:spcPct val="90000"/>
            </a:lnSpc>
            <a:spcBef>
              <a:spcPct val="0"/>
            </a:spcBef>
            <a:spcAft>
              <a:spcPct val="15000"/>
            </a:spcAft>
            <a:buChar char="•"/>
          </a:pPr>
          <a:endParaRPr kumimoji="1" lang="ja-JP" altLang="en-US" sz="1500" kern="1200" dirty="0"/>
        </a:p>
      </dsp:txBody>
      <dsp:txXfrm>
        <a:off x="2246196" y="1909121"/>
        <a:ext cx="8117003" cy="1735564"/>
      </dsp:txXfrm>
    </dsp:sp>
    <dsp:sp modelId="{1C75C13A-213B-4737-ABD1-AE22CF4E9B71}">
      <dsp:nvSpPr>
        <dsp:cNvPr id="0" name=""/>
        <dsp:cNvSpPr/>
      </dsp:nvSpPr>
      <dsp:spPr>
        <a:xfrm>
          <a:off x="566000" y="1965485"/>
          <a:ext cx="1354242" cy="163946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860DE2-6891-4A5B-A435-18AFCAAAB58D}">
      <dsp:nvSpPr>
        <dsp:cNvPr id="0" name=""/>
        <dsp:cNvSpPr/>
      </dsp:nvSpPr>
      <dsp:spPr>
        <a:xfrm>
          <a:off x="0" y="3818242"/>
          <a:ext cx="10363200" cy="17355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b="1" kern="1200" dirty="0"/>
            <a:t>河童のクゥと夏休み　カラー　１６：９　１３８分</a:t>
          </a:r>
          <a:endParaRPr kumimoji="1" lang="en-US" altLang="ja-JP" sz="2400" b="1" kern="1200" dirty="0"/>
        </a:p>
        <a:p>
          <a:pPr marL="0" lvl="0" indent="0" algn="l" defTabSz="1066800">
            <a:lnSpc>
              <a:spcPct val="90000"/>
            </a:lnSpc>
            <a:spcBef>
              <a:spcPct val="0"/>
            </a:spcBef>
            <a:spcAft>
              <a:spcPct val="35000"/>
            </a:spcAft>
            <a:buNone/>
          </a:pPr>
          <a:r>
            <a:rPr kumimoji="1" lang="ja-JP" altLang="en-US" sz="1800" b="1" kern="1200" dirty="0"/>
            <a:t>原作　小暮正夫　監督　原恵一　声の出演　田中直樹　西田尚美　ゴリ　なぎら健壱</a:t>
          </a:r>
          <a:endParaRPr kumimoji="1" lang="en-US" altLang="ja-JP" sz="1800" b="1" kern="1200" dirty="0"/>
        </a:p>
        <a:p>
          <a:pPr marL="0" lvl="0" indent="0" algn="l" defTabSz="1066800">
            <a:lnSpc>
              <a:spcPct val="90000"/>
            </a:lnSpc>
            <a:spcBef>
              <a:spcPct val="0"/>
            </a:spcBef>
            <a:spcAft>
              <a:spcPct val="35000"/>
            </a:spcAft>
            <a:buNone/>
          </a:pPr>
          <a:r>
            <a:rPr kumimoji="1" lang="ja-JP" altLang="en-US" sz="2000" b="1" i="1" kern="1200" dirty="0"/>
            <a:t>「</a:t>
          </a:r>
          <a:r>
            <a:rPr kumimoji="1" lang="ja-JP" altLang="en-US" sz="1800" b="1" i="1" kern="1200" dirty="0"/>
            <a:t>人間の友達ができちまった」　</a:t>
          </a:r>
          <a:r>
            <a:rPr kumimoji="1" lang="ja-JP" altLang="en-US" sz="1800" b="1" kern="1200" dirty="0"/>
            <a:t>人間の世界に迷い込んだ河童のクゥと、一人の少年が届ける感動のファンタジー。大切なことを思い出させてくれるファミリー映画です。</a:t>
          </a:r>
          <a:endParaRPr kumimoji="1" lang="en-US" altLang="ja-JP" sz="1800" b="1" kern="1200" dirty="0"/>
        </a:p>
        <a:p>
          <a:pPr marL="0" lvl="0" indent="0" algn="l" defTabSz="1066800">
            <a:lnSpc>
              <a:spcPct val="90000"/>
            </a:lnSpc>
            <a:spcBef>
              <a:spcPct val="0"/>
            </a:spcBef>
            <a:spcAft>
              <a:spcPct val="35000"/>
            </a:spcAft>
            <a:buNone/>
          </a:pPr>
          <a:r>
            <a:rPr kumimoji="1" lang="ja-JP" altLang="en-US" sz="2000" kern="1200" dirty="0"/>
            <a:t>　　</a:t>
          </a:r>
        </a:p>
        <a:p>
          <a:pPr marL="114300" lvl="1" indent="-114300" algn="l" defTabSz="533400">
            <a:lnSpc>
              <a:spcPct val="90000"/>
            </a:lnSpc>
            <a:spcBef>
              <a:spcPct val="0"/>
            </a:spcBef>
            <a:spcAft>
              <a:spcPct val="15000"/>
            </a:spcAft>
            <a:buChar char="•"/>
          </a:pPr>
          <a:endParaRPr kumimoji="1" lang="ja-JP" altLang="en-US" sz="1200" kern="1200" dirty="0"/>
        </a:p>
        <a:p>
          <a:pPr marL="114300" lvl="1" indent="-114300" algn="l" defTabSz="533400">
            <a:lnSpc>
              <a:spcPct val="90000"/>
            </a:lnSpc>
            <a:spcBef>
              <a:spcPct val="0"/>
            </a:spcBef>
            <a:spcAft>
              <a:spcPct val="15000"/>
            </a:spcAft>
            <a:buChar char="•"/>
          </a:pPr>
          <a:endParaRPr kumimoji="1" lang="ja-JP" altLang="en-US" sz="1200" kern="1200"/>
        </a:p>
      </dsp:txBody>
      <dsp:txXfrm>
        <a:off x="2246196" y="3818242"/>
        <a:ext cx="8117003" cy="1735564"/>
      </dsp:txXfrm>
    </dsp:sp>
    <dsp:sp modelId="{B3F6DA28-BA8A-4039-8698-6E853AC66D18}">
      <dsp:nvSpPr>
        <dsp:cNvPr id="0" name=""/>
        <dsp:cNvSpPr/>
      </dsp:nvSpPr>
      <dsp:spPr>
        <a:xfrm>
          <a:off x="516132" y="3871794"/>
          <a:ext cx="1387487" cy="16284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96289-8DD1-4DCA-9C79-85AEB871DB79}">
      <dsp:nvSpPr>
        <dsp:cNvPr id="0" name=""/>
        <dsp:cNvSpPr/>
      </dsp:nvSpPr>
      <dsp:spPr>
        <a:xfrm>
          <a:off x="0" y="0"/>
          <a:ext cx="10437341" cy="17478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フイチンさん　カラー・　スタンダード　</a:t>
          </a:r>
          <a:r>
            <a:rPr kumimoji="1" lang="en-US" altLang="ja-JP" sz="2400" b="1" kern="1200" dirty="0"/>
            <a:t>60</a:t>
          </a:r>
          <a:r>
            <a:rPr kumimoji="1" lang="ja-JP" altLang="en-US" sz="2400" b="1" kern="1200" dirty="0"/>
            <a:t>分</a:t>
          </a:r>
          <a:endParaRPr kumimoji="1" lang="en-US" altLang="ja-JP" sz="2400" b="1" kern="1200" dirty="0"/>
        </a:p>
        <a:p>
          <a:pPr marL="0" lvl="0" indent="0" algn="l" defTabSz="1066800">
            <a:lnSpc>
              <a:spcPct val="90000"/>
            </a:lnSpc>
            <a:spcBef>
              <a:spcPct val="0"/>
            </a:spcBef>
            <a:spcAft>
              <a:spcPct val="35000"/>
            </a:spcAft>
            <a:buNone/>
          </a:pPr>
          <a:r>
            <a:rPr kumimoji="1" lang="ja-JP" altLang="en-US" sz="1800" b="1" kern="1200" dirty="0"/>
            <a:t>原作　上田トシコ　監督　湖山禎崇　声の出演　柳沢美千代　リイチュウ</a:t>
          </a:r>
          <a:endParaRPr kumimoji="1" lang="en-US" altLang="ja-JP" sz="1800" b="1" kern="1200" dirty="0"/>
        </a:p>
        <a:p>
          <a:pPr marL="0" lvl="0" indent="0" algn="l" defTabSz="1066800">
            <a:lnSpc>
              <a:spcPct val="90000"/>
            </a:lnSpc>
            <a:spcBef>
              <a:spcPct val="0"/>
            </a:spcBef>
            <a:spcAft>
              <a:spcPct val="35000"/>
            </a:spcAft>
            <a:buNone/>
          </a:pPr>
          <a:r>
            <a:rPr kumimoji="1" lang="ja-JP" altLang="en-US" sz="1600" b="1" kern="1200" dirty="0"/>
            <a:t>舞台は旧満州のハルピン。フィチンさんはお金持ちのリュウタイ家の門番、ワンの一人娘。おてんばで元気な、太陽のように明るい女の子。フイチンさんは坊ちゃまの遊び相手に大抜擢。ツーンとそっぽを向いたリイチュウ坊ちゃまとどんな風に仲良くなっていくのやら</a:t>
          </a:r>
          <a:r>
            <a:rPr kumimoji="1" lang="en-US" altLang="ja-JP" sz="1600" b="1" kern="1200" dirty="0"/>
            <a:t>…</a:t>
          </a:r>
        </a:p>
        <a:p>
          <a:pPr marL="0" lvl="0" indent="0" algn="l" defTabSz="1066800">
            <a:lnSpc>
              <a:spcPct val="90000"/>
            </a:lnSpc>
            <a:spcBef>
              <a:spcPct val="0"/>
            </a:spcBef>
            <a:spcAft>
              <a:spcPct val="35000"/>
            </a:spcAft>
            <a:buNone/>
          </a:pPr>
          <a:endParaRPr kumimoji="1" lang="ja-JP" altLang="en-US" sz="2300" kern="1200" dirty="0"/>
        </a:p>
        <a:p>
          <a:pPr marL="171450" lvl="1" indent="-171450" algn="l" defTabSz="800100">
            <a:lnSpc>
              <a:spcPct val="90000"/>
            </a:lnSpc>
            <a:spcBef>
              <a:spcPct val="0"/>
            </a:spcBef>
            <a:spcAft>
              <a:spcPct val="15000"/>
            </a:spcAft>
            <a:buChar char="•"/>
          </a:pPr>
          <a:endParaRPr kumimoji="1" lang="ja-JP" altLang="en-US" sz="18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a:off x="2262252" y="0"/>
        <a:ext cx="8175088" cy="1747842"/>
      </dsp:txXfrm>
    </dsp:sp>
    <dsp:sp modelId="{A35F7833-87AA-44E5-BCA6-C1A07F0F60AE}">
      <dsp:nvSpPr>
        <dsp:cNvPr id="0" name=""/>
        <dsp:cNvSpPr/>
      </dsp:nvSpPr>
      <dsp:spPr>
        <a:xfrm>
          <a:off x="502401" y="36215"/>
          <a:ext cx="1432232" cy="16754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C421B-6039-451F-83CA-458965DAD6AA}">
      <dsp:nvSpPr>
        <dsp:cNvPr id="0" name=""/>
        <dsp:cNvSpPr/>
      </dsp:nvSpPr>
      <dsp:spPr>
        <a:xfrm>
          <a:off x="0" y="1978662"/>
          <a:ext cx="10437341" cy="17478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kumimoji="1" lang="ja-JP" altLang="en-US" sz="2400" b="1" kern="1200" dirty="0"/>
            <a:t>カッパの三平　カラー・　スタンダード　</a:t>
          </a:r>
          <a:r>
            <a:rPr kumimoji="1" lang="en-US" altLang="ja-JP" sz="2400" b="1" kern="1200" dirty="0"/>
            <a:t>90</a:t>
          </a:r>
          <a:r>
            <a:rPr kumimoji="1" lang="ja-JP" altLang="en-US" sz="2400" b="1" kern="1200" dirty="0"/>
            <a:t>分</a:t>
          </a:r>
          <a:endParaRPr kumimoji="1" lang="en-US" altLang="ja-JP" sz="2400" b="1" kern="1200" dirty="0"/>
        </a:p>
        <a:p>
          <a:pPr marL="0" lvl="0" indent="0" algn="l" defTabSz="1066800">
            <a:lnSpc>
              <a:spcPct val="90000"/>
            </a:lnSpc>
            <a:spcBef>
              <a:spcPct val="0"/>
            </a:spcBef>
            <a:spcAft>
              <a:spcPct val="35000"/>
            </a:spcAft>
            <a:buNone/>
          </a:pPr>
          <a:r>
            <a:rPr kumimoji="1" lang="ja-JP" altLang="en-US" sz="1600" b="1" kern="1200" dirty="0"/>
            <a:t>原作　水木しげる　監督　平田敏夫　声の出演　田中真弓　宍戸錠　松原智恵子</a:t>
          </a:r>
          <a:endParaRPr kumimoji="1" lang="en-US" altLang="ja-JP" sz="1600" b="1" kern="1200" dirty="0"/>
        </a:p>
        <a:p>
          <a:pPr marL="0" lvl="0" indent="0" algn="l" defTabSz="1066800">
            <a:lnSpc>
              <a:spcPct val="90000"/>
            </a:lnSpc>
            <a:spcBef>
              <a:spcPct val="0"/>
            </a:spcBef>
            <a:spcAft>
              <a:spcPct val="35000"/>
            </a:spcAft>
            <a:buNone/>
          </a:pPr>
          <a:r>
            <a:rPr kumimoji="1" lang="ja-JP" altLang="en-US" sz="1600" b="1" kern="1200" dirty="0"/>
            <a:t>祖父と山奥で暮らす少年・三平。彼は水泳大会に備え、川で泳ぎの練習に励んでいた。しかしそこで急流に飲み込まれてしまう。そんな彼が意識を取り戻すとそこはカッパの世界</a:t>
          </a:r>
          <a:r>
            <a:rPr kumimoji="1" lang="en-US" altLang="ja-JP" sz="1600" b="1" kern="1200" dirty="0"/>
            <a:t>…</a:t>
          </a:r>
          <a:r>
            <a:rPr kumimoji="1" lang="ja-JP" altLang="en-US" sz="1600" b="1" kern="1200" dirty="0"/>
            <a:t>。カッパのガータロと仲良しになった三平は、彼を連れて人間の世界にもどる。</a:t>
          </a:r>
        </a:p>
        <a:p>
          <a:pPr marL="57150" lvl="1" indent="-57150" algn="l" defTabSz="444500">
            <a:lnSpc>
              <a:spcPct val="90000"/>
            </a:lnSpc>
            <a:spcBef>
              <a:spcPct val="0"/>
            </a:spcBef>
            <a:spcAft>
              <a:spcPct val="15000"/>
            </a:spcAft>
            <a:buChar char="•"/>
          </a:pPr>
          <a:endParaRPr kumimoji="1" lang="ja-JP" altLang="en-US" sz="1000" kern="1200" dirty="0"/>
        </a:p>
        <a:p>
          <a:pPr marL="57150" lvl="1" indent="-57150" algn="l" defTabSz="444500">
            <a:lnSpc>
              <a:spcPct val="90000"/>
            </a:lnSpc>
            <a:spcBef>
              <a:spcPct val="0"/>
            </a:spcBef>
            <a:spcAft>
              <a:spcPct val="15000"/>
            </a:spcAft>
            <a:buChar char="•"/>
          </a:pPr>
          <a:endParaRPr kumimoji="1" lang="ja-JP" altLang="en-US" sz="1000" kern="1200" dirty="0"/>
        </a:p>
      </dsp:txBody>
      <dsp:txXfrm>
        <a:off x="2262252" y="1978662"/>
        <a:ext cx="8175088" cy="1747842"/>
      </dsp:txXfrm>
    </dsp:sp>
    <dsp:sp modelId="{B2BBC703-34AE-476C-80AF-D8CF08781BF5}">
      <dsp:nvSpPr>
        <dsp:cNvPr id="0" name=""/>
        <dsp:cNvSpPr/>
      </dsp:nvSpPr>
      <dsp:spPr>
        <a:xfrm>
          <a:off x="535895" y="2049107"/>
          <a:ext cx="1348504" cy="16361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848E13-B31D-45A6-8309-C08766F3630C}">
      <dsp:nvSpPr>
        <dsp:cNvPr id="0" name=""/>
        <dsp:cNvSpPr/>
      </dsp:nvSpPr>
      <dsp:spPr>
        <a:xfrm>
          <a:off x="0" y="3845253"/>
          <a:ext cx="10437341" cy="174784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kumimoji="1" lang="ja-JP" altLang="en-US" sz="2400" b="1" kern="1200" dirty="0"/>
            <a:t>グスコーブドリの伝記　カラー・スタンダード　</a:t>
          </a:r>
          <a:r>
            <a:rPr kumimoji="1" lang="en-US" altLang="ja-JP" sz="2400" b="1" kern="1200" dirty="0"/>
            <a:t>85</a:t>
          </a:r>
          <a:r>
            <a:rPr kumimoji="1" lang="ja-JP" altLang="en-US" sz="2400" b="1" kern="1200" dirty="0"/>
            <a:t>分</a:t>
          </a:r>
          <a:endParaRPr kumimoji="1" lang="en-US" altLang="ja-JP" sz="2400" b="1" kern="1200" dirty="0"/>
        </a:p>
        <a:p>
          <a:pPr marL="0" lvl="0" indent="0" algn="l" defTabSz="1066800">
            <a:lnSpc>
              <a:spcPct val="90000"/>
            </a:lnSpc>
            <a:spcBef>
              <a:spcPct val="0"/>
            </a:spcBef>
            <a:spcAft>
              <a:spcPts val="0"/>
            </a:spcAft>
            <a:buNone/>
          </a:pPr>
          <a:r>
            <a:rPr kumimoji="1" lang="ja-JP" altLang="en-US" sz="2000" b="1" kern="1200" dirty="0"/>
            <a:t>原作　宮沢賢治　監督　中村隆太郎</a:t>
          </a:r>
          <a:endParaRPr kumimoji="1" lang="en-US" altLang="ja-JP" sz="2000" b="1" kern="1200" dirty="0"/>
        </a:p>
        <a:p>
          <a:pPr marL="0" lvl="0" indent="0" algn="l" defTabSz="1066800">
            <a:lnSpc>
              <a:spcPct val="90000"/>
            </a:lnSpc>
            <a:spcBef>
              <a:spcPct val="0"/>
            </a:spcBef>
            <a:spcAft>
              <a:spcPts val="0"/>
            </a:spcAft>
            <a:buNone/>
          </a:pPr>
          <a:r>
            <a:rPr kumimoji="1" lang="ja-JP" altLang="en-US" sz="1800" b="1" kern="1200" dirty="0"/>
            <a:t>人間のやさしさと豊かな心を育てる壮大なロマン。幸せな未来を信じてやさしく生きたグスコーブドリ。宮沢賢治が</a:t>
          </a:r>
          <a:r>
            <a:rPr kumimoji="1" lang="en-US" altLang="ja-JP" sz="1800" b="1" kern="1200" dirty="0"/>
            <a:t>37</a:t>
          </a:r>
          <a:r>
            <a:rPr kumimoji="1" lang="ja-JP" altLang="en-US" sz="1800" b="1" kern="1200" dirty="0"/>
            <a:t>歳の時に発表した最晩年作品のひとつで、主人公のグスコーブドリと宮沢賢治の生き方が重なって見えてきます</a:t>
          </a:r>
          <a:r>
            <a:rPr kumimoji="1" lang="ja-JP" altLang="en-US" sz="2000" b="1" kern="1200" dirty="0"/>
            <a:t>。</a:t>
          </a:r>
          <a:endParaRPr kumimoji="1" lang="en-US" altLang="ja-JP" sz="2000" b="1" kern="1200" dirty="0"/>
        </a:p>
        <a:p>
          <a:pPr marL="171450" lvl="1" indent="-171450" algn="l" defTabSz="800100">
            <a:lnSpc>
              <a:spcPct val="90000"/>
            </a:lnSpc>
            <a:spcBef>
              <a:spcPct val="0"/>
            </a:spcBef>
            <a:spcAft>
              <a:spcPct val="15000"/>
            </a:spcAft>
            <a:buChar char="•"/>
          </a:pPr>
          <a:endParaRPr kumimoji="1" lang="ja-JP" altLang="en-US" sz="1800" kern="1200" dirty="0"/>
        </a:p>
        <a:p>
          <a:pPr marL="171450" lvl="1" indent="-171450" algn="l" defTabSz="800100">
            <a:lnSpc>
              <a:spcPct val="90000"/>
            </a:lnSpc>
            <a:spcBef>
              <a:spcPct val="0"/>
            </a:spcBef>
            <a:spcAft>
              <a:spcPct val="15000"/>
            </a:spcAft>
            <a:buChar char="•"/>
          </a:pPr>
          <a:endParaRPr kumimoji="1" lang="ja-JP" altLang="en-US" sz="1800" kern="1200" dirty="0"/>
        </a:p>
        <a:p>
          <a:pPr marL="171450" lvl="1" indent="-171450" algn="l" defTabSz="800100">
            <a:lnSpc>
              <a:spcPct val="90000"/>
            </a:lnSpc>
            <a:spcBef>
              <a:spcPct val="0"/>
            </a:spcBef>
            <a:spcAft>
              <a:spcPct val="15000"/>
            </a:spcAft>
            <a:buChar char="•"/>
          </a:pPr>
          <a:endParaRPr kumimoji="1" lang="ja-JP" altLang="en-US" sz="1800" kern="1200" dirty="0"/>
        </a:p>
      </dsp:txBody>
      <dsp:txXfrm>
        <a:off x="2262252" y="3845253"/>
        <a:ext cx="8175088" cy="1747842"/>
      </dsp:txXfrm>
    </dsp:sp>
    <dsp:sp modelId="{61DBFC2A-76A2-44E4-ADAF-D58263285229}">
      <dsp:nvSpPr>
        <dsp:cNvPr id="0" name=""/>
        <dsp:cNvSpPr/>
      </dsp:nvSpPr>
      <dsp:spPr>
        <a:xfrm>
          <a:off x="519143" y="3877665"/>
          <a:ext cx="1448974" cy="166534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D802A-3325-4832-A166-29691533DBF4}" type="datetimeFigureOut">
              <a:rPr kumimoji="1" lang="ja-JP" altLang="en-US" smtClean="0"/>
              <a:t>2025/10/16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00525-585D-4B99-84B3-B22EFB2F198F}" type="slidenum">
              <a:rPr kumimoji="1" lang="ja-JP" altLang="en-US" smtClean="0"/>
              <a:t>‹#›</a:t>
            </a:fld>
            <a:endParaRPr kumimoji="1" lang="ja-JP" altLang="en-US"/>
          </a:p>
        </p:txBody>
      </p:sp>
    </p:spTree>
    <p:extLst>
      <p:ext uri="{BB962C8B-B14F-4D97-AF65-F5344CB8AC3E}">
        <p14:creationId xmlns:p14="http://schemas.microsoft.com/office/powerpoint/2010/main" val="30769617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800525-585D-4B99-84B3-B22EFB2F198F}" type="slidenum">
              <a:rPr kumimoji="1" lang="ja-JP" altLang="en-US" smtClean="0"/>
              <a:t>2</a:t>
            </a:fld>
            <a:endParaRPr kumimoji="1" lang="ja-JP" altLang="en-US"/>
          </a:p>
        </p:txBody>
      </p:sp>
    </p:spTree>
    <p:extLst>
      <p:ext uri="{BB962C8B-B14F-4D97-AF65-F5344CB8AC3E}">
        <p14:creationId xmlns:p14="http://schemas.microsoft.com/office/powerpoint/2010/main" val="347553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800525-585D-4B99-84B3-B22EFB2F198F}" type="slidenum">
              <a:rPr kumimoji="1" lang="ja-JP" altLang="en-US" smtClean="0"/>
              <a:t>9</a:t>
            </a:fld>
            <a:endParaRPr kumimoji="1" lang="ja-JP" altLang="en-US"/>
          </a:p>
        </p:txBody>
      </p:sp>
    </p:spTree>
    <p:extLst>
      <p:ext uri="{BB962C8B-B14F-4D97-AF65-F5344CB8AC3E}">
        <p14:creationId xmlns:p14="http://schemas.microsoft.com/office/powerpoint/2010/main" val="3113492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10/16/2025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8A87A34-81AB-432B-8DAE-1953F412C126}" type="datetimeFigureOut">
              <a:rPr lang="en-US" dirty="0"/>
              <a:t>10/16/2025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dirty="0"/>
              <a:t>10/16/2025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913774" y="3051012"/>
            <a:ext cx="510602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6172200" y="3051012"/>
            <a:ext cx="5105401"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dirty="0"/>
              <a:t>10/16/2025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10/16/2025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kumimoji="1"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kumimoji="1"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kumimoji="1"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kumimoji="1"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777A9E-1105-A2E7-2205-15D37086D9C0}"/>
              </a:ext>
            </a:extLst>
          </p:cNvPr>
          <p:cNvSpPr>
            <a:spLocks noGrp="1"/>
          </p:cNvSpPr>
          <p:nvPr>
            <p:ph type="ctrTitle"/>
          </p:nvPr>
        </p:nvSpPr>
        <p:spPr/>
        <p:txBody>
          <a:bodyPr>
            <a:normAutofit/>
          </a:bodyPr>
          <a:lstStyle/>
          <a:p>
            <a:r>
              <a:rPr kumimoji="1" lang="ja-JP" altLang="en-US" sz="5400" dirty="0"/>
              <a:t>アニメーション映画</a:t>
            </a:r>
          </a:p>
        </p:txBody>
      </p:sp>
      <p:sp>
        <p:nvSpPr>
          <p:cNvPr id="3" name="字幕 2">
            <a:extLst>
              <a:ext uri="{FF2B5EF4-FFF2-40B4-BE49-F238E27FC236}">
                <a16:creationId xmlns:a16="http://schemas.microsoft.com/office/drawing/2014/main" id="{2A8F1658-DCF0-1451-AF16-91E1BE356653}"/>
              </a:ext>
            </a:extLst>
          </p:cNvPr>
          <p:cNvSpPr>
            <a:spLocks noGrp="1"/>
          </p:cNvSpPr>
          <p:nvPr>
            <p:ph type="subTitle" idx="1"/>
          </p:nvPr>
        </p:nvSpPr>
        <p:spPr/>
        <p:txBody>
          <a:bodyPr>
            <a:normAutofit/>
          </a:bodyPr>
          <a:lstStyle/>
          <a:p>
            <a:r>
              <a:rPr kumimoji="1" lang="ja-JP" altLang="en-US" sz="4000" dirty="0"/>
              <a:t>子どもにみせたい　親子で観たい映画</a:t>
            </a:r>
          </a:p>
        </p:txBody>
      </p:sp>
    </p:spTree>
    <p:extLst>
      <p:ext uri="{BB962C8B-B14F-4D97-AF65-F5344CB8AC3E}">
        <p14:creationId xmlns:p14="http://schemas.microsoft.com/office/powerpoint/2010/main" val="387877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2769DC-9F17-76C5-9559-37CBFBC1B6FB}"/>
              </a:ext>
            </a:extLst>
          </p:cNvPr>
          <p:cNvSpPr>
            <a:spLocks noGrp="1"/>
          </p:cNvSpPr>
          <p:nvPr>
            <p:ph type="title"/>
          </p:nvPr>
        </p:nvSpPr>
        <p:spPr>
          <a:xfrm>
            <a:off x="984113" y="144699"/>
            <a:ext cx="10364451" cy="813663"/>
          </a:xfrm>
        </p:spPr>
        <p:txBody>
          <a:bodyPr>
            <a:normAutofit fontScale="90000"/>
          </a:bodyPr>
          <a:lstStyle/>
          <a:p>
            <a:r>
              <a:rPr kumimoji="1" lang="ja-JP" altLang="en-US" b="1" dirty="0"/>
              <a:t>アニメーション映画</a:t>
            </a:r>
            <a:br>
              <a:rPr kumimoji="1" lang="en-US" altLang="ja-JP" dirty="0"/>
            </a:br>
            <a:r>
              <a:rPr kumimoji="1" lang="ja-JP" altLang="en-US" b="1" dirty="0"/>
              <a:t>子どもにみせたい　親子で観たい映画</a:t>
            </a:r>
          </a:p>
        </p:txBody>
      </p:sp>
      <p:graphicFrame>
        <p:nvGraphicFramePr>
          <p:cNvPr id="5" name="コンテンツ プレースホルダー 4">
            <a:extLst>
              <a:ext uri="{FF2B5EF4-FFF2-40B4-BE49-F238E27FC236}">
                <a16:creationId xmlns:a16="http://schemas.microsoft.com/office/drawing/2014/main" id="{60B3FA4E-9FC2-C26E-1164-E5FAC61ACFFF}"/>
              </a:ext>
            </a:extLst>
          </p:cNvPr>
          <p:cNvGraphicFramePr>
            <a:graphicFrameLocks noGrp="1"/>
          </p:cNvGraphicFramePr>
          <p:nvPr>
            <p:ph sz="quarter" idx="13"/>
            <p:extLst>
              <p:ext uri="{D42A27DB-BD31-4B8C-83A1-F6EECF244321}">
                <p14:modId xmlns:p14="http://schemas.microsoft.com/office/powerpoint/2010/main" val="442881287"/>
              </p:ext>
            </p:extLst>
          </p:nvPr>
        </p:nvGraphicFramePr>
        <p:xfrm>
          <a:off x="914400" y="888024"/>
          <a:ext cx="10363200" cy="5969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図 6">
            <a:extLst>
              <a:ext uri="{FF2B5EF4-FFF2-40B4-BE49-F238E27FC236}">
                <a16:creationId xmlns:a16="http://schemas.microsoft.com/office/drawing/2014/main" id="{A24A7CE4-CFCE-511B-EFE7-AA7EDC534CD6}"/>
              </a:ext>
            </a:extLst>
          </p:cNvPr>
          <p:cNvPicPr>
            <a:picLocks noChangeAspect="1"/>
          </p:cNvPicPr>
          <p:nvPr/>
        </p:nvPicPr>
        <p:blipFill>
          <a:blip r:embed="rId8"/>
          <a:stretch>
            <a:fillRect/>
          </a:stretch>
        </p:blipFill>
        <p:spPr>
          <a:xfrm>
            <a:off x="1347154" y="958362"/>
            <a:ext cx="1300251" cy="1839601"/>
          </a:xfrm>
          <a:prstGeom prst="rect">
            <a:avLst/>
          </a:prstGeom>
        </p:spPr>
      </p:pic>
      <p:pic>
        <p:nvPicPr>
          <p:cNvPr id="18" name="図 17">
            <a:extLst>
              <a:ext uri="{FF2B5EF4-FFF2-40B4-BE49-F238E27FC236}">
                <a16:creationId xmlns:a16="http://schemas.microsoft.com/office/drawing/2014/main" id="{11BDA7D1-FDE4-58F9-1003-83C2AB3C7BCA}"/>
              </a:ext>
            </a:extLst>
          </p:cNvPr>
          <p:cNvPicPr>
            <a:picLocks noChangeAspect="1"/>
          </p:cNvPicPr>
          <p:nvPr/>
        </p:nvPicPr>
        <p:blipFill>
          <a:blip r:embed="rId9"/>
          <a:stretch>
            <a:fillRect/>
          </a:stretch>
        </p:blipFill>
        <p:spPr>
          <a:xfrm>
            <a:off x="12192000" y="1878162"/>
            <a:ext cx="1449324" cy="2048256"/>
          </a:xfrm>
          <a:prstGeom prst="rect">
            <a:avLst/>
          </a:prstGeom>
        </p:spPr>
      </p:pic>
    </p:spTree>
    <p:extLst>
      <p:ext uri="{BB962C8B-B14F-4D97-AF65-F5344CB8AC3E}">
        <p14:creationId xmlns:p14="http://schemas.microsoft.com/office/powerpoint/2010/main" val="218121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3C791-B990-E7A3-E657-1A6447A0BF0B}"/>
              </a:ext>
            </a:extLst>
          </p:cNvPr>
          <p:cNvSpPr>
            <a:spLocks noGrp="1"/>
          </p:cNvSpPr>
          <p:nvPr>
            <p:ph type="title"/>
          </p:nvPr>
        </p:nvSpPr>
        <p:spPr>
          <a:xfrm>
            <a:off x="913775" y="1"/>
            <a:ext cx="10364451" cy="1271450"/>
          </a:xfrm>
        </p:spPr>
        <p:txBody>
          <a:bodyPr/>
          <a:lstStyle/>
          <a:p>
            <a:r>
              <a:rPr kumimoji="1" lang="ja-JP" altLang="en-US" sz="3200" b="1" dirty="0"/>
              <a:t>アニメーション映画</a:t>
            </a:r>
            <a:br>
              <a:rPr kumimoji="1" lang="en-US" altLang="ja-JP" dirty="0"/>
            </a:br>
            <a:r>
              <a:rPr kumimoji="1" lang="ja-JP" altLang="en-US" sz="3200"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490DE024-2C93-B8B6-DBCE-0C3D91B3AA23}"/>
              </a:ext>
            </a:extLst>
          </p:cNvPr>
          <p:cNvGraphicFramePr>
            <a:graphicFrameLocks noGrp="1"/>
          </p:cNvGraphicFramePr>
          <p:nvPr>
            <p:ph sz="quarter" idx="13"/>
            <p:extLst>
              <p:ext uri="{D42A27DB-BD31-4B8C-83A1-F6EECF244321}">
                <p14:modId xmlns:p14="http://schemas.microsoft.com/office/powerpoint/2010/main" val="2099763970"/>
              </p:ext>
            </p:extLst>
          </p:nvPr>
        </p:nvGraphicFramePr>
        <p:xfrm>
          <a:off x="914400" y="1271451"/>
          <a:ext cx="10363200" cy="5416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583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A38D7-B509-6715-82D7-46F762A2DD56}"/>
              </a:ext>
            </a:extLst>
          </p:cNvPr>
          <p:cNvSpPr>
            <a:spLocks noGrp="1"/>
          </p:cNvSpPr>
          <p:nvPr>
            <p:ph type="title"/>
          </p:nvPr>
        </p:nvSpPr>
        <p:spPr>
          <a:xfrm>
            <a:off x="914400" y="177986"/>
            <a:ext cx="10364451" cy="888814"/>
          </a:xfrm>
        </p:spPr>
        <p:txBody>
          <a:bodyPr>
            <a:normAutofit fontScale="90000"/>
          </a:bodyPr>
          <a:lstStyle/>
          <a:p>
            <a:r>
              <a:rPr kumimoji="1" lang="ja-JP" altLang="en-US" b="1" dirty="0"/>
              <a:t>アニメーション映画</a:t>
            </a:r>
            <a:br>
              <a:rPr kumimoji="1" lang="en-US" altLang="ja-JP" dirty="0"/>
            </a:br>
            <a:r>
              <a:rPr kumimoji="1" lang="ja-JP" altLang="en-US"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20762E47-9950-27FC-60FF-1619A0D265B9}"/>
              </a:ext>
            </a:extLst>
          </p:cNvPr>
          <p:cNvGraphicFramePr>
            <a:graphicFrameLocks noGrp="1"/>
          </p:cNvGraphicFramePr>
          <p:nvPr>
            <p:ph sz="quarter" idx="13"/>
            <p:extLst>
              <p:ext uri="{D42A27DB-BD31-4B8C-83A1-F6EECF244321}">
                <p14:modId xmlns:p14="http://schemas.microsoft.com/office/powerpoint/2010/main" val="4201624417"/>
              </p:ext>
            </p:extLst>
          </p:nvPr>
        </p:nvGraphicFramePr>
        <p:xfrm>
          <a:off x="836023" y="1140824"/>
          <a:ext cx="10363200" cy="565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835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F9182-FECD-C2E9-63FF-34FDD2B72CB3}"/>
              </a:ext>
            </a:extLst>
          </p:cNvPr>
          <p:cNvSpPr>
            <a:spLocks noGrp="1"/>
          </p:cNvSpPr>
          <p:nvPr>
            <p:ph type="title"/>
          </p:nvPr>
        </p:nvSpPr>
        <p:spPr>
          <a:xfrm>
            <a:off x="913775" y="-90615"/>
            <a:ext cx="10364451" cy="1145058"/>
          </a:xfrm>
        </p:spPr>
        <p:txBody>
          <a:bodyPr>
            <a:normAutofit/>
          </a:bodyPr>
          <a:lstStyle/>
          <a:p>
            <a:r>
              <a:rPr kumimoji="1" lang="ja-JP" altLang="en-US" sz="3200" b="1" dirty="0"/>
              <a:t>アニメーション映画</a:t>
            </a:r>
            <a:br>
              <a:rPr kumimoji="1" lang="en-US" altLang="ja-JP" sz="3200" b="1" dirty="0"/>
            </a:br>
            <a:r>
              <a:rPr kumimoji="1" lang="ja-JP" altLang="en-US" sz="3200" b="1" dirty="0"/>
              <a:t>子どもにみせたい　親子で観たい映画</a:t>
            </a:r>
          </a:p>
        </p:txBody>
      </p:sp>
      <p:graphicFrame>
        <p:nvGraphicFramePr>
          <p:cNvPr id="14" name="コンテンツ プレースホルダー 13">
            <a:extLst>
              <a:ext uri="{FF2B5EF4-FFF2-40B4-BE49-F238E27FC236}">
                <a16:creationId xmlns:a16="http://schemas.microsoft.com/office/drawing/2014/main" id="{B078074C-61DB-AC63-017E-ACD0461A4883}"/>
              </a:ext>
            </a:extLst>
          </p:cNvPr>
          <p:cNvGraphicFramePr>
            <a:graphicFrameLocks noGrp="1"/>
          </p:cNvGraphicFramePr>
          <p:nvPr>
            <p:ph sz="quarter" idx="13"/>
            <p:extLst>
              <p:ext uri="{D42A27DB-BD31-4B8C-83A1-F6EECF244321}">
                <p14:modId xmlns:p14="http://schemas.microsoft.com/office/powerpoint/2010/main" val="2046217954"/>
              </p:ext>
            </p:extLst>
          </p:nvPr>
        </p:nvGraphicFramePr>
        <p:xfrm>
          <a:off x="782595" y="1054442"/>
          <a:ext cx="10495005" cy="5803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699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6901-EA0D-C293-4983-C18170B82CEB}"/>
              </a:ext>
            </a:extLst>
          </p:cNvPr>
          <p:cNvSpPr>
            <a:spLocks noGrp="1"/>
          </p:cNvSpPr>
          <p:nvPr>
            <p:ph type="title"/>
          </p:nvPr>
        </p:nvSpPr>
        <p:spPr>
          <a:xfrm>
            <a:off x="913775" y="70339"/>
            <a:ext cx="10364451" cy="1354015"/>
          </a:xfrm>
        </p:spPr>
        <p:txBody>
          <a:bodyPr>
            <a:normAutofit/>
          </a:bodyPr>
          <a:lstStyle/>
          <a:p>
            <a:r>
              <a:rPr kumimoji="1" lang="ja-JP" altLang="en-US" sz="3200" b="1" dirty="0"/>
              <a:t>アニメーション映画</a:t>
            </a:r>
            <a:br>
              <a:rPr kumimoji="1" lang="en-US" altLang="ja-JP" sz="3200" b="1" dirty="0"/>
            </a:br>
            <a:r>
              <a:rPr kumimoji="1" lang="ja-JP" altLang="en-US" sz="3200"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1715C21E-1A09-1786-0ACF-8B0CD537C564}"/>
              </a:ext>
            </a:extLst>
          </p:cNvPr>
          <p:cNvGraphicFramePr>
            <a:graphicFrameLocks noGrp="1"/>
          </p:cNvGraphicFramePr>
          <p:nvPr>
            <p:ph sz="quarter" idx="13"/>
            <p:extLst>
              <p:ext uri="{D42A27DB-BD31-4B8C-83A1-F6EECF244321}">
                <p14:modId xmlns:p14="http://schemas.microsoft.com/office/powerpoint/2010/main" val="3212630742"/>
              </p:ext>
            </p:extLst>
          </p:nvPr>
        </p:nvGraphicFramePr>
        <p:xfrm>
          <a:off x="914400" y="1186249"/>
          <a:ext cx="10486768" cy="5601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849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D6E56E-1B8B-3661-E8CB-33EC968243EB}"/>
              </a:ext>
            </a:extLst>
          </p:cNvPr>
          <p:cNvSpPr>
            <a:spLocks noGrp="1"/>
          </p:cNvSpPr>
          <p:nvPr>
            <p:ph type="title"/>
          </p:nvPr>
        </p:nvSpPr>
        <p:spPr>
          <a:xfrm>
            <a:off x="913774" y="258034"/>
            <a:ext cx="10364451" cy="1157528"/>
          </a:xfrm>
        </p:spPr>
        <p:txBody>
          <a:bodyPr>
            <a:normAutofit/>
          </a:bodyPr>
          <a:lstStyle/>
          <a:p>
            <a:r>
              <a:rPr kumimoji="1" lang="ja-JP" altLang="en-US" sz="3200" b="1" dirty="0"/>
              <a:t>アニメーション映画</a:t>
            </a:r>
            <a:br>
              <a:rPr kumimoji="1" lang="en-US" altLang="ja-JP" sz="3200" b="1" dirty="0"/>
            </a:br>
            <a:r>
              <a:rPr kumimoji="1" lang="ja-JP" altLang="en-US" sz="3200"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94FBDD6D-28C0-3589-6208-F471894DF30B}"/>
              </a:ext>
            </a:extLst>
          </p:cNvPr>
          <p:cNvGraphicFramePr>
            <a:graphicFrameLocks noGrp="1"/>
          </p:cNvGraphicFramePr>
          <p:nvPr>
            <p:ph sz="quarter" idx="13"/>
            <p:extLst>
              <p:ext uri="{D42A27DB-BD31-4B8C-83A1-F6EECF244321}">
                <p14:modId xmlns:p14="http://schemas.microsoft.com/office/powerpoint/2010/main" val="1241897906"/>
              </p:ext>
            </p:extLst>
          </p:nvPr>
        </p:nvGraphicFramePr>
        <p:xfrm>
          <a:off x="913149" y="1285104"/>
          <a:ext cx="10364451" cy="5314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3740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086C5F-18F3-E403-7C6E-CD1073C790AC}"/>
              </a:ext>
            </a:extLst>
          </p:cNvPr>
          <p:cNvSpPr>
            <a:spLocks noGrp="1"/>
          </p:cNvSpPr>
          <p:nvPr>
            <p:ph type="title"/>
          </p:nvPr>
        </p:nvSpPr>
        <p:spPr>
          <a:xfrm>
            <a:off x="913775" y="1"/>
            <a:ext cx="10364451" cy="1066800"/>
          </a:xfrm>
        </p:spPr>
        <p:txBody>
          <a:bodyPr>
            <a:normAutofit fontScale="90000"/>
          </a:bodyPr>
          <a:lstStyle/>
          <a:p>
            <a:r>
              <a:rPr kumimoji="1" lang="ja-JP" altLang="en-US" b="1" dirty="0"/>
              <a:t>アニメーション映画</a:t>
            </a:r>
            <a:br>
              <a:rPr kumimoji="1" lang="en-US" altLang="ja-JP" b="1" dirty="0"/>
            </a:br>
            <a:r>
              <a:rPr kumimoji="1" lang="ja-JP" altLang="en-US"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5459E05B-97E3-C24C-6816-F9035A77DA99}"/>
              </a:ext>
            </a:extLst>
          </p:cNvPr>
          <p:cNvGraphicFramePr>
            <a:graphicFrameLocks noGrp="1"/>
          </p:cNvGraphicFramePr>
          <p:nvPr>
            <p:ph sz="quarter" idx="13"/>
            <p:extLst>
              <p:ext uri="{D42A27DB-BD31-4B8C-83A1-F6EECF244321}">
                <p14:modId xmlns:p14="http://schemas.microsoft.com/office/powerpoint/2010/main" val="277343654"/>
              </p:ext>
            </p:extLst>
          </p:nvPr>
        </p:nvGraphicFramePr>
        <p:xfrm>
          <a:off x="914400" y="1066801"/>
          <a:ext cx="10363200" cy="5553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973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43A0C4-97F2-AAE1-FC99-EA6EEF320CEC}"/>
              </a:ext>
            </a:extLst>
          </p:cNvPr>
          <p:cNvSpPr>
            <a:spLocks noGrp="1"/>
          </p:cNvSpPr>
          <p:nvPr>
            <p:ph type="title"/>
          </p:nvPr>
        </p:nvSpPr>
        <p:spPr>
          <a:xfrm>
            <a:off x="732543" y="-123566"/>
            <a:ext cx="10364451" cy="1389184"/>
          </a:xfrm>
        </p:spPr>
        <p:txBody>
          <a:bodyPr>
            <a:normAutofit/>
          </a:bodyPr>
          <a:lstStyle/>
          <a:p>
            <a:r>
              <a:rPr kumimoji="1" lang="ja-JP" altLang="en-US" sz="3200" b="1" dirty="0"/>
              <a:t>アニメーション映画</a:t>
            </a:r>
            <a:br>
              <a:rPr kumimoji="1" lang="en-US" altLang="ja-JP" sz="3200" b="1" dirty="0"/>
            </a:br>
            <a:r>
              <a:rPr kumimoji="1" lang="ja-JP" altLang="en-US" sz="3200" b="1" dirty="0"/>
              <a:t>子どもにみせたい　親子で観たい映画</a:t>
            </a:r>
          </a:p>
        </p:txBody>
      </p:sp>
      <p:graphicFrame>
        <p:nvGraphicFramePr>
          <p:cNvPr id="4" name="コンテンツ プレースホルダー 3">
            <a:extLst>
              <a:ext uri="{FF2B5EF4-FFF2-40B4-BE49-F238E27FC236}">
                <a16:creationId xmlns:a16="http://schemas.microsoft.com/office/drawing/2014/main" id="{D5C8A657-AADA-4130-3DE8-F26677A80052}"/>
              </a:ext>
            </a:extLst>
          </p:cNvPr>
          <p:cNvGraphicFramePr>
            <a:graphicFrameLocks noGrp="1"/>
          </p:cNvGraphicFramePr>
          <p:nvPr>
            <p:ph sz="quarter" idx="13"/>
            <p:extLst>
              <p:ext uri="{D42A27DB-BD31-4B8C-83A1-F6EECF244321}">
                <p14:modId xmlns:p14="http://schemas.microsoft.com/office/powerpoint/2010/main" val="1999914294"/>
              </p:ext>
            </p:extLst>
          </p:nvPr>
        </p:nvGraphicFramePr>
        <p:xfrm>
          <a:off x="840259" y="1062681"/>
          <a:ext cx="10437341" cy="559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0560504"/>
      </p:ext>
    </p:extLst>
  </p:cSld>
  <p:clrMapOvr>
    <a:masterClrMapping/>
  </p:clrMapOvr>
</p:sld>
</file>

<file path=ppt/theme/theme1.xml><?xml version="1.0" encoding="utf-8"?>
<a:theme xmlns:a="http://schemas.openxmlformats.org/drawingml/2006/main" name="しずく">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アニメーション映画</Template>
  <TotalTime>727</TotalTime>
  <Words>2184</Words>
  <Application>Microsoft Office PowerPoint</Application>
  <PresentationFormat>ワイド画面</PresentationFormat>
  <Paragraphs>102</Paragraphs>
  <Slides>9</Slides>
  <Notes>2</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9</vt:i4>
      </vt:variant>
    </vt:vector>
  </HeadingPairs>
  <TitlesOfParts>
    <vt:vector size="13" baseType="lpstr">
      <vt:lpstr>游ゴシック</vt:lpstr>
      <vt:lpstr>Arial</vt:lpstr>
      <vt:lpstr>Tw Cen MT</vt:lpstr>
      <vt:lpstr>しずく</vt:lpstr>
      <vt:lpstr>アニメーション映画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lpstr>アニメーション映画 子どもにみせたい　親子で観たい映画</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護 藤野戸</dc:creator>
  <cp:lastModifiedBy>護 藤野戸</cp:lastModifiedBy>
  <cp:revision>31</cp:revision>
  <dcterms:created xsi:type="dcterms:W3CDTF">2024-06-20T08:14:17Z</dcterms:created>
  <dcterms:modified xsi:type="dcterms:W3CDTF">2025-10-16T06:14:59Z</dcterms:modified>
</cp:coreProperties>
</file>